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20"/>
  </p:notesMasterIdLst>
  <p:sldIdLst>
    <p:sldId id="270" r:id="rId5"/>
    <p:sldId id="288" r:id="rId6"/>
    <p:sldId id="297" r:id="rId7"/>
    <p:sldId id="287" r:id="rId8"/>
    <p:sldId id="289" r:id="rId9"/>
    <p:sldId id="290" r:id="rId10"/>
    <p:sldId id="296" r:id="rId11"/>
    <p:sldId id="299" r:id="rId12"/>
    <p:sldId id="302" r:id="rId13"/>
    <p:sldId id="291" r:id="rId14"/>
    <p:sldId id="294" r:id="rId15"/>
    <p:sldId id="293" r:id="rId16"/>
    <p:sldId id="301" r:id="rId17"/>
    <p:sldId id="300" r:id="rId18"/>
    <p:sldId id="298" r:id="rId19"/>
  </p:sldIdLst>
  <p:sldSz cx="9144000" cy="6858000" type="screen4x3"/>
  <p:notesSz cx="6858000" cy="9144000"/>
  <p:embeddedFontLst>
    <p:embeddedFont>
      <p:font typeface="PMingLiU" panose="02020500000000000000" pitchFamily="18" charset="-120"/>
      <p:regular r:id="rId21"/>
    </p:embeddedFont>
    <p:embeddedFont>
      <p:font typeface="メイリオ" panose="020B0604030504040204" pitchFamily="50" charset="-128"/>
      <p:regular r:id="rId22"/>
      <p:bold r:id="rId23"/>
      <p:italic r:id="rId24"/>
      <p:boldItalic r:id="rId25"/>
    </p:embeddedFont>
    <p:embeddedFont>
      <p:font typeface="游ゴシック" panose="020B0400000000000000" pitchFamily="50" charset="-128"/>
      <p:regular r:id="rId26"/>
      <p:bold r:id="rId27"/>
    </p:embeddedFont>
    <p:embeddedFont>
      <p:font typeface="Bahnschrift Condensed" panose="020B0502040204020203" pitchFamily="34" charset="0"/>
      <p:regular r:id="rId28"/>
      <p:bold r:id="rId29"/>
    </p:embeddedFont>
    <p:embeddedFont>
      <p:font typeface="Century Gothic" panose="020B0502020202020204" pitchFamily="34" charset="0"/>
      <p:regular r:id="rId30"/>
      <p:bold r:id="rId31"/>
      <p:italic r:id="rId32"/>
      <p:boldItalic r:id="rId3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C80"/>
    <a:srgbClr val="4472C4"/>
    <a:srgbClr val="74CAEE"/>
    <a:srgbClr val="FFFFFF"/>
    <a:srgbClr val="CC99FF"/>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54C546-5791-A99A-568F-89E8F808B5D6}" v="13" dt="2020-01-22T11:58:45.149"/>
    <p1510:client id="{B924DAEC-B0D3-4114-8420-C247C788508E}" v="922" dt="2020-01-22T14:26:20.684"/>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22" autoAdjust="0"/>
    <p:restoredTop sz="95956" autoAdjust="0"/>
  </p:normalViewPr>
  <p:slideViewPr>
    <p:cSldViewPr snapToGrid="0">
      <p:cViewPr varScale="1">
        <p:scale>
          <a:sx n="112" d="100"/>
          <a:sy n="112" d="100"/>
        </p:scale>
        <p:origin x="37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9"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font" Target="fonts/font13.fntdata"/><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泰治郎" userId="6772d901-fb9c-47ad-9b32-26bde63bf99d" providerId="ADAL" clId="{B924DAEC-B0D3-4114-8420-C247C788508E}"/>
    <pc:docChg chg="undo custSel addSld delSld modSld sldOrd">
      <pc:chgData name="泰治郎" userId="6772d901-fb9c-47ad-9b32-26bde63bf99d" providerId="ADAL" clId="{B924DAEC-B0D3-4114-8420-C247C788508E}" dt="2020-01-22T14:29:18.491" v="3402" actId="113"/>
      <pc:docMkLst>
        <pc:docMk/>
      </pc:docMkLst>
      <pc:sldChg chg="modSp">
        <pc:chgData name="泰治郎" userId="6772d901-fb9c-47ad-9b32-26bde63bf99d" providerId="ADAL" clId="{B924DAEC-B0D3-4114-8420-C247C788508E}" dt="2020-01-22T14:27:02.981" v="3401" actId="20577"/>
        <pc:sldMkLst>
          <pc:docMk/>
          <pc:sldMk cId="1438009587" sldId="270"/>
        </pc:sldMkLst>
        <pc:graphicFrameChg chg="mod modGraphic">
          <ac:chgData name="泰治郎" userId="6772d901-fb9c-47ad-9b32-26bde63bf99d" providerId="ADAL" clId="{B924DAEC-B0D3-4114-8420-C247C788508E}" dt="2020-01-22T14:27:02.981" v="3401" actId="20577"/>
          <ac:graphicFrameMkLst>
            <pc:docMk/>
            <pc:sldMk cId="1438009587" sldId="270"/>
            <ac:graphicFrameMk id="43" creationId="{E6AEA78D-08BD-4515-B35D-A340838DE4E3}"/>
          </ac:graphicFrameMkLst>
        </pc:graphicFrameChg>
      </pc:sldChg>
      <pc:sldChg chg="addSp delSp modSp">
        <pc:chgData name="泰治郎" userId="6772d901-fb9c-47ad-9b32-26bde63bf99d" providerId="ADAL" clId="{B924DAEC-B0D3-4114-8420-C247C788508E}" dt="2020-01-22T14:11:14.666" v="3149" actId="1076"/>
        <pc:sldMkLst>
          <pc:docMk/>
          <pc:sldMk cId="1317571951" sldId="288"/>
        </pc:sldMkLst>
        <pc:spChg chg="mod">
          <ac:chgData name="泰治郎" userId="6772d901-fb9c-47ad-9b32-26bde63bf99d" providerId="ADAL" clId="{B924DAEC-B0D3-4114-8420-C247C788508E}" dt="2020-01-22T14:09:22.158" v="3104" actId="20577"/>
          <ac:spMkLst>
            <pc:docMk/>
            <pc:sldMk cId="1317571951" sldId="288"/>
            <ac:spMk id="29" creationId="{90D2BB42-4048-4980-A4B3-0C70131EED8E}"/>
          </ac:spMkLst>
        </pc:spChg>
        <pc:spChg chg="add mod">
          <ac:chgData name="泰治郎" userId="6772d901-fb9c-47ad-9b32-26bde63bf99d" providerId="ADAL" clId="{B924DAEC-B0D3-4114-8420-C247C788508E}" dt="2020-01-22T09:31:32.811" v="1658" actId="1076"/>
          <ac:spMkLst>
            <pc:docMk/>
            <pc:sldMk cId="1317571951" sldId="288"/>
            <ac:spMk id="43" creationId="{C9E6D407-9010-417E-84C8-BF74D7E6C022}"/>
          </ac:spMkLst>
        </pc:spChg>
        <pc:spChg chg="add mod">
          <ac:chgData name="泰治郎" userId="6772d901-fb9c-47ad-9b32-26bde63bf99d" providerId="ADAL" clId="{B924DAEC-B0D3-4114-8420-C247C788508E}" dt="2020-01-22T14:11:14.666" v="3149" actId="1076"/>
          <ac:spMkLst>
            <pc:docMk/>
            <pc:sldMk cId="1317571951" sldId="288"/>
            <ac:spMk id="48" creationId="{A4FB2D69-95F0-46FF-87E5-F35800DC2DBC}"/>
          </ac:spMkLst>
        </pc:spChg>
        <pc:grpChg chg="add del mod">
          <ac:chgData name="泰治郎" userId="6772d901-fb9c-47ad-9b32-26bde63bf99d" providerId="ADAL" clId="{B924DAEC-B0D3-4114-8420-C247C788508E}" dt="2020-01-22T13:49:19.239" v="3018" actId="478"/>
          <ac:grpSpMkLst>
            <pc:docMk/>
            <pc:sldMk cId="1317571951" sldId="288"/>
            <ac:grpSpMk id="33" creationId="{B4CD5A69-809D-49D9-BDF9-7DC9FEE28596}"/>
          </ac:grpSpMkLst>
        </pc:grpChg>
        <pc:picChg chg="add del">
          <ac:chgData name="泰治郎" userId="6772d901-fb9c-47ad-9b32-26bde63bf99d" providerId="ADAL" clId="{B924DAEC-B0D3-4114-8420-C247C788508E}" dt="2020-01-22T08:04:06.559" v="1217" actId="478"/>
          <ac:picMkLst>
            <pc:docMk/>
            <pc:sldMk cId="1317571951" sldId="288"/>
            <ac:picMk id="3" creationId="{7AC1ECC1-A92F-4F3F-8EA8-2F997C360F87}"/>
          </ac:picMkLst>
        </pc:picChg>
        <pc:picChg chg="del">
          <ac:chgData name="泰治郎" userId="6772d901-fb9c-47ad-9b32-26bde63bf99d" providerId="ADAL" clId="{B924DAEC-B0D3-4114-8420-C247C788508E}" dt="2020-01-22T13:49:45.600" v="3023" actId="478"/>
          <ac:picMkLst>
            <pc:docMk/>
            <pc:sldMk cId="1317571951" sldId="288"/>
            <ac:picMk id="4" creationId="{47DE3F04-8E84-41EB-B356-B84AF0B6A749}"/>
          </ac:picMkLst>
        </pc:picChg>
        <pc:picChg chg="del">
          <ac:chgData name="泰治郎" userId="6772d901-fb9c-47ad-9b32-26bde63bf99d" providerId="ADAL" clId="{B924DAEC-B0D3-4114-8420-C247C788508E}" dt="2020-01-22T10:04:11.010" v="2701" actId="478"/>
          <ac:picMkLst>
            <pc:docMk/>
            <pc:sldMk cId="1317571951" sldId="288"/>
            <ac:picMk id="7" creationId="{8C3A772D-FF12-4A3B-8721-1D23B973F222}"/>
          </ac:picMkLst>
        </pc:picChg>
        <pc:picChg chg="add mod ord">
          <ac:chgData name="泰治郎" userId="6772d901-fb9c-47ad-9b32-26bde63bf99d" providerId="ADAL" clId="{B924DAEC-B0D3-4114-8420-C247C788508E}" dt="2020-01-22T08:04:05.309" v="1216" actId="167"/>
          <ac:picMkLst>
            <pc:docMk/>
            <pc:sldMk cId="1317571951" sldId="288"/>
            <ac:picMk id="37" creationId="{BF3E46B4-78DA-4AA1-AA13-1217F733AD96}"/>
          </ac:picMkLst>
        </pc:picChg>
        <pc:picChg chg="add mod">
          <ac:chgData name="泰治郎" userId="6772d901-fb9c-47ad-9b32-26bde63bf99d" providerId="ADAL" clId="{B924DAEC-B0D3-4114-8420-C247C788508E}" dt="2020-01-22T09:30:38.275" v="1629" actId="1076"/>
          <ac:picMkLst>
            <pc:docMk/>
            <pc:sldMk cId="1317571951" sldId="288"/>
            <ac:picMk id="38" creationId="{989654B3-019F-4596-9979-8CF736893F7A}"/>
          </ac:picMkLst>
        </pc:picChg>
        <pc:picChg chg="add mod ord">
          <ac:chgData name="泰治郎" userId="6772d901-fb9c-47ad-9b32-26bde63bf99d" providerId="ADAL" clId="{B924DAEC-B0D3-4114-8420-C247C788508E}" dt="2020-01-22T10:04:10.188" v="2700" actId="167"/>
          <ac:picMkLst>
            <pc:docMk/>
            <pc:sldMk cId="1317571951" sldId="288"/>
            <ac:picMk id="44" creationId="{D1F93441-D97B-4E8B-B0AB-3206C1F23626}"/>
          </ac:picMkLst>
        </pc:picChg>
        <pc:picChg chg="add mod ord">
          <ac:chgData name="泰治郎" userId="6772d901-fb9c-47ad-9b32-26bde63bf99d" providerId="ADAL" clId="{B924DAEC-B0D3-4114-8420-C247C788508E}" dt="2020-01-22T13:49:45.114" v="3022" actId="167"/>
          <ac:picMkLst>
            <pc:docMk/>
            <pc:sldMk cId="1317571951" sldId="288"/>
            <ac:picMk id="45" creationId="{B8AB03E1-4AA1-48A3-8B07-771307770ADE}"/>
          </ac:picMkLst>
        </pc:picChg>
        <pc:picChg chg="add mod">
          <ac:chgData name="泰治郎" userId="6772d901-fb9c-47ad-9b32-26bde63bf99d" providerId="ADAL" clId="{B924DAEC-B0D3-4114-8420-C247C788508E}" dt="2020-01-22T14:10:37.505" v="3108" actId="1076"/>
          <ac:picMkLst>
            <pc:docMk/>
            <pc:sldMk cId="1317571951" sldId="288"/>
            <ac:picMk id="46" creationId="{893DF488-5A13-45D1-A890-15F1E7E7930F}"/>
          </ac:picMkLst>
        </pc:picChg>
        <pc:cxnChg chg="mod">
          <ac:chgData name="泰治郎" userId="6772d901-fb9c-47ad-9b32-26bde63bf99d" providerId="ADAL" clId="{B924DAEC-B0D3-4114-8420-C247C788508E}" dt="2020-01-22T08:04:06.559" v="1217" actId="478"/>
          <ac:cxnSpMkLst>
            <pc:docMk/>
            <pc:sldMk cId="1317571951" sldId="288"/>
            <ac:cxnSpMk id="9" creationId="{93B86068-F8E7-483D-BDD3-B4FD2631362E}"/>
          </ac:cxnSpMkLst>
        </pc:cxnChg>
        <pc:cxnChg chg="mod">
          <ac:chgData name="泰治郎" userId="6772d901-fb9c-47ad-9b32-26bde63bf99d" providerId="ADAL" clId="{B924DAEC-B0D3-4114-8420-C247C788508E}" dt="2020-01-22T13:49:45.600" v="3023" actId="478"/>
          <ac:cxnSpMkLst>
            <pc:docMk/>
            <pc:sldMk cId="1317571951" sldId="288"/>
            <ac:cxnSpMk id="11" creationId="{09E26E0B-4EC5-4E14-B585-745C8201A450}"/>
          </ac:cxnSpMkLst>
        </pc:cxnChg>
        <pc:cxnChg chg="mod">
          <ac:chgData name="泰治郎" userId="6772d901-fb9c-47ad-9b32-26bde63bf99d" providerId="ADAL" clId="{B924DAEC-B0D3-4114-8420-C247C788508E}" dt="2020-01-22T10:04:11.010" v="2701" actId="478"/>
          <ac:cxnSpMkLst>
            <pc:docMk/>
            <pc:sldMk cId="1317571951" sldId="288"/>
            <ac:cxnSpMk id="34" creationId="{2740947F-B0AF-4F79-8F16-B1835FBA01FC}"/>
          </ac:cxnSpMkLst>
        </pc:cxnChg>
        <pc:cxnChg chg="add mod">
          <ac:chgData name="泰治郎" userId="6772d901-fb9c-47ad-9b32-26bde63bf99d" providerId="ADAL" clId="{B924DAEC-B0D3-4114-8420-C247C788508E}" dt="2020-01-22T10:04:11.010" v="2701" actId="478"/>
          <ac:cxnSpMkLst>
            <pc:docMk/>
            <pc:sldMk cId="1317571951" sldId="288"/>
            <ac:cxnSpMk id="39" creationId="{E66267B4-E671-4985-84EC-C1D794AC426C}"/>
          </ac:cxnSpMkLst>
        </pc:cxnChg>
        <pc:cxnChg chg="add mod">
          <ac:chgData name="泰治郎" userId="6772d901-fb9c-47ad-9b32-26bde63bf99d" providerId="ADAL" clId="{B924DAEC-B0D3-4114-8420-C247C788508E}" dt="2020-01-22T14:10:45.774" v="3111" actId="14100"/>
          <ac:cxnSpMkLst>
            <pc:docMk/>
            <pc:sldMk cId="1317571951" sldId="288"/>
            <ac:cxnSpMk id="47" creationId="{35964DA2-FB14-422D-BD76-10A23A8F9E81}"/>
          </ac:cxnSpMkLst>
        </pc:cxnChg>
      </pc:sldChg>
      <pc:sldChg chg="addSp delSp modSp">
        <pc:chgData name="泰治郎" userId="6772d901-fb9c-47ad-9b32-26bde63bf99d" providerId="ADAL" clId="{B924DAEC-B0D3-4114-8420-C247C788508E}" dt="2020-01-22T08:04:37.367" v="1218" actId="113"/>
        <pc:sldMkLst>
          <pc:docMk/>
          <pc:sldMk cId="2634065890" sldId="290"/>
        </pc:sldMkLst>
        <pc:spChg chg="mod">
          <ac:chgData name="泰治郎" userId="6772d901-fb9c-47ad-9b32-26bde63bf99d" providerId="ADAL" clId="{B924DAEC-B0D3-4114-8420-C247C788508E}" dt="2020-01-22T07:49:06.460" v="483" actId="1076"/>
          <ac:spMkLst>
            <pc:docMk/>
            <pc:sldMk cId="2634065890" sldId="290"/>
            <ac:spMk id="25" creationId="{875C6B6A-E088-41D8-89D8-286530F13896}"/>
          </ac:spMkLst>
        </pc:spChg>
        <pc:spChg chg="add mod">
          <ac:chgData name="泰治郎" userId="6772d901-fb9c-47ad-9b32-26bde63bf99d" providerId="ADAL" clId="{B924DAEC-B0D3-4114-8420-C247C788508E}" dt="2020-01-22T07:53:13.998" v="625" actId="20577"/>
          <ac:spMkLst>
            <pc:docMk/>
            <pc:sldMk cId="2634065890" sldId="290"/>
            <ac:spMk id="28" creationId="{384BAF13-3775-46B4-9E99-3F5FE9DC3CD2}"/>
          </ac:spMkLst>
        </pc:spChg>
        <pc:spChg chg="del">
          <ac:chgData name="泰治郎" userId="6772d901-fb9c-47ad-9b32-26bde63bf99d" providerId="ADAL" clId="{B924DAEC-B0D3-4114-8420-C247C788508E}" dt="2020-01-22T07:49:40.029" v="488" actId="478"/>
          <ac:spMkLst>
            <pc:docMk/>
            <pc:sldMk cId="2634065890" sldId="290"/>
            <ac:spMk id="30" creationId="{743B8BF3-2386-43E7-874C-A1E87E0ECE2B}"/>
          </ac:spMkLst>
        </pc:spChg>
        <pc:spChg chg="add mod">
          <ac:chgData name="泰治郎" userId="6772d901-fb9c-47ad-9b32-26bde63bf99d" providerId="ADAL" clId="{B924DAEC-B0D3-4114-8420-C247C788508E}" dt="2020-01-22T07:54:44.366" v="754" actId="20577"/>
          <ac:spMkLst>
            <pc:docMk/>
            <pc:sldMk cId="2634065890" sldId="290"/>
            <ac:spMk id="32" creationId="{3CF477D6-01E0-46D9-9630-423D47CB012E}"/>
          </ac:spMkLst>
        </pc:spChg>
        <pc:spChg chg="mod">
          <ac:chgData name="泰治郎" userId="6772d901-fb9c-47ad-9b32-26bde63bf99d" providerId="ADAL" clId="{B924DAEC-B0D3-4114-8420-C247C788508E}" dt="2020-01-22T07:50:53.365" v="518" actId="1076"/>
          <ac:spMkLst>
            <pc:docMk/>
            <pc:sldMk cId="2634065890" sldId="290"/>
            <ac:spMk id="35" creationId="{9211C799-F7BE-4E6A-AF15-00F28E6229EE}"/>
          </ac:spMkLst>
        </pc:spChg>
        <pc:graphicFrameChg chg="mod modGraphic">
          <ac:chgData name="泰治郎" userId="6772d901-fb9c-47ad-9b32-26bde63bf99d" providerId="ADAL" clId="{B924DAEC-B0D3-4114-8420-C247C788508E}" dt="2020-01-22T08:04:37.367" v="1218" actId="113"/>
          <ac:graphicFrameMkLst>
            <pc:docMk/>
            <pc:sldMk cId="2634065890" sldId="290"/>
            <ac:graphicFrameMk id="17" creationId="{FEA0BC3C-4A06-4C2E-A1FB-B7EBAC7448DE}"/>
          </ac:graphicFrameMkLst>
        </pc:graphicFrameChg>
        <pc:picChg chg="add mod ord">
          <ac:chgData name="泰治郎" userId="6772d901-fb9c-47ad-9b32-26bde63bf99d" providerId="ADAL" clId="{B924DAEC-B0D3-4114-8420-C247C788508E}" dt="2020-01-22T07:48:37.253" v="474" actId="167"/>
          <ac:picMkLst>
            <pc:docMk/>
            <pc:sldMk cId="2634065890" sldId="290"/>
            <ac:picMk id="2" creationId="{972309F8-BFC2-443E-B9B9-20106B9A5282}"/>
          </ac:picMkLst>
        </pc:picChg>
        <pc:picChg chg="del">
          <ac:chgData name="泰治郎" userId="6772d901-fb9c-47ad-9b32-26bde63bf99d" providerId="ADAL" clId="{B924DAEC-B0D3-4114-8420-C247C788508E}" dt="2020-01-22T07:48:37.982" v="475" actId="478"/>
          <ac:picMkLst>
            <pc:docMk/>
            <pc:sldMk cId="2634065890" sldId="290"/>
            <ac:picMk id="3" creationId="{32AD9028-7535-42A6-B82E-B67B88E511F9}"/>
          </ac:picMkLst>
        </pc:picChg>
        <pc:cxnChg chg="del mod">
          <ac:chgData name="泰治郎" userId="6772d901-fb9c-47ad-9b32-26bde63bf99d" providerId="ADAL" clId="{B924DAEC-B0D3-4114-8420-C247C788508E}" dt="2020-01-22T07:48:52.997" v="477" actId="478"/>
          <ac:cxnSpMkLst>
            <pc:docMk/>
            <pc:sldMk cId="2634065890" sldId="290"/>
            <ac:cxnSpMk id="26" creationId="{D757D25F-DB4B-4391-8438-42CB07CEDC00}"/>
          </ac:cxnSpMkLst>
        </pc:cxnChg>
        <pc:cxnChg chg="add mod">
          <ac:chgData name="泰治郎" userId="6772d901-fb9c-47ad-9b32-26bde63bf99d" providerId="ADAL" clId="{B924DAEC-B0D3-4114-8420-C247C788508E}" dt="2020-01-22T07:49:09.260" v="484" actId="14100"/>
          <ac:cxnSpMkLst>
            <pc:docMk/>
            <pc:sldMk cId="2634065890" sldId="290"/>
            <ac:cxnSpMk id="27" creationId="{A4DCEA53-F8F0-4682-A7CE-BAC3411A0EF2}"/>
          </ac:cxnSpMkLst>
        </pc:cxnChg>
        <pc:cxnChg chg="add mod">
          <ac:chgData name="泰治郎" userId="6772d901-fb9c-47ad-9b32-26bde63bf99d" providerId="ADAL" clId="{B924DAEC-B0D3-4114-8420-C247C788508E}" dt="2020-01-22T07:49:47.790" v="490" actId="1076"/>
          <ac:cxnSpMkLst>
            <pc:docMk/>
            <pc:sldMk cId="2634065890" sldId="290"/>
            <ac:cxnSpMk id="29" creationId="{3BCD2451-B288-45AE-8A2C-8758BA72DBDB}"/>
          </ac:cxnSpMkLst>
        </pc:cxnChg>
        <pc:cxnChg chg="del mod">
          <ac:chgData name="泰治郎" userId="6772d901-fb9c-47ad-9b32-26bde63bf99d" providerId="ADAL" clId="{B924DAEC-B0D3-4114-8420-C247C788508E}" dt="2020-01-22T07:49:40.029" v="488" actId="478"/>
          <ac:cxnSpMkLst>
            <pc:docMk/>
            <pc:sldMk cId="2634065890" sldId="290"/>
            <ac:cxnSpMk id="31" creationId="{972BB4F3-3605-431E-B9D2-8FB7219AFF75}"/>
          </ac:cxnSpMkLst>
        </pc:cxnChg>
        <pc:cxnChg chg="add mod">
          <ac:chgData name="泰治郎" userId="6772d901-fb9c-47ad-9b32-26bde63bf99d" providerId="ADAL" clId="{B924DAEC-B0D3-4114-8420-C247C788508E}" dt="2020-01-22T07:54:40.440" v="751" actId="1076"/>
          <ac:cxnSpMkLst>
            <pc:docMk/>
            <pc:sldMk cId="2634065890" sldId="290"/>
            <ac:cxnSpMk id="33" creationId="{CF657D95-4E38-408A-800E-E1C2A1CEF552}"/>
          </ac:cxnSpMkLst>
        </pc:cxnChg>
        <pc:cxnChg chg="mod">
          <ac:chgData name="泰治郎" userId="6772d901-fb9c-47ad-9b32-26bde63bf99d" providerId="ADAL" clId="{B924DAEC-B0D3-4114-8420-C247C788508E}" dt="2020-01-22T07:50:53.365" v="518" actId="1076"/>
          <ac:cxnSpMkLst>
            <pc:docMk/>
            <pc:sldMk cId="2634065890" sldId="290"/>
            <ac:cxnSpMk id="36" creationId="{8112176D-CAA0-4C0B-B2D8-9C1D56561F30}"/>
          </ac:cxnSpMkLst>
        </pc:cxnChg>
        <pc:cxnChg chg="mod">
          <ac:chgData name="泰治郎" userId="6772d901-fb9c-47ad-9b32-26bde63bf99d" providerId="ADAL" clId="{B924DAEC-B0D3-4114-8420-C247C788508E}" dt="2020-01-22T07:52:50.781" v="611" actId="14100"/>
          <ac:cxnSpMkLst>
            <pc:docMk/>
            <pc:sldMk cId="2634065890" sldId="290"/>
            <ac:cxnSpMk id="46" creationId="{24371CEF-8B01-423F-AA43-AF1E59CD6B51}"/>
          </ac:cxnSpMkLst>
        </pc:cxnChg>
      </pc:sldChg>
      <pc:sldChg chg="modSp">
        <pc:chgData name="泰治郎" userId="6772d901-fb9c-47ad-9b32-26bde63bf99d" providerId="ADAL" clId="{B924DAEC-B0D3-4114-8420-C247C788508E}" dt="2020-01-22T08:50:50.085" v="1623" actId="20577"/>
        <pc:sldMkLst>
          <pc:docMk/>
          <pc:sldMk cId="2729413238" sldId="291"/>
        </pc:sldMkLst>
        <pc:graphicFrameChg chg="mod modGraphic">
          <ac:chgData name="泰治郎" userId="6772d901-fb9c-47ad-9b32-26bde63bf99d" providerId="ADAL" clId="{B924DAEC-B0D3-4114-8420-C247C788508E}" dt="2020-01-22T08:50:50.085" v="1623" actId="20577"/>
          <ac:graphicFrameMkLst>
            <pc:docMk/>
            <pc:sldMk cId="2729413238" sldId="291"/>
            <ac:graphicFrameMk id="17" creationId="{FEA0BC3C-4A06-4C2E-A1FB-B7EBAC7448DE}"/>
          </ac:graphicFrameMkLst>
        </pc:graphicFrameChg>
      </pc:sldChg>
      <pc:sldChg chg="addSp delSp modSp">
        <pc:chgData name="泰治郎" userId="6772d901-fb9c-47ad-9b32-26bde63bf99d" providerId="ADAL" clId="{B924DAEC-B0D3-4114-8420-C247C788508E}" dt="2020-01-22T09:57:03.265" v="2330" actId="207"/>
        <pc:sldMkLst>
          <pc:docMk/>
          <pc:sldMk cId="96700617" sldId="293"/>
        </pc:sldMkLst>
        <pc:spChg chg="mod">
          <ac:chgData name="泰治郎" userId="6772d901-fb9c-47ad-9b32-26bde63bf99d" providerId="ADAL" clId="{B924DAEC-B0D3-4114-8420-C247C788508E}" dt="2020-01-22T09:35:41.010" v="1668" actId="1076"/>
          <ac:spMkLst>
            <pc:docMk/>
            <pc:sldMk cId="96700617" sldId="293"/>
            <ac:spMk id="9" creationId="{FB5B74E6-4A9E-4831-B9D8-EB881FA4E748}"/>
          </ac:spMkLst>
        </pc:spChg>
        <pc:spChg chg="mod">
          <ac:chgData name="泰治郎" userId="6772d901-fb9c-47ad-9b32-26bde63bf99d" providerId="ADAL" clId="{B924DAEC-B0D3-4114-8420-C247C788508E}" dt="2020-01-22T09:42:35.895" v="1835" actId="1076"/>
          <ac:spMkLst>
            <pc:docMk/>
            <pc:sldMk cId="96700617" sldId="293"/>
            <ac:spMk id="27" creationId="{94B66D9B-64CA-489C-A10E-F99BB1855B1B}"/>
          </ac:spMkLst>
        </pc:spChg>
        <pc:spChg chg="add del">
          <ac:chgData name="泰治郎" userId="6772d901-fb9c-47ad-9b32-26bde63bf99d" providerId="ADAL" clId="{B924DAEC-B0D3-4114-8420-C247C788508E}" dt="2020-01-22T09:42:07.769" v="1827"/>
          <ac:spMkLst>
            <pc:docMk/>
            <pc:sldMk cId="96700617" sldId="293"/>
            <ac:spMk id="30" creationId="{9207F075-2B3C-4AA6-8DA0-A43604DA0C41}"/>
          </ac:spMkLst>
        </pc:spChg>
        <pc:spChg chg="add del mod">
          <ac:chgData name="泰治郎" userId="6772d901-fb9c-47ad-9b32-26bde63bf99d" providerId="ADAL" clId="{B924DAEC-B0D3-4114-8420-C247C788508E}" dt="2020-01-22T09:42:21.929" v="1832"/>
          <ac:spMkLst>
            <pc:docMk/>
            <pc:sldMk cId="96700617" sldId="293"/>
            <ac:spMk id="32" creationId="{99BDB64A-96D5-4A8E-AA6D-CE48455E619A}"/>
          </ac:spMkLst>
        </pc:spChg>
        <pc:spChg chg="add mod">
          <ac:chgData name="泰治郎" userId="6772d901-fb9c-47ad-9b32-26bde63bf99d" providerId="ADAL" clId="{B924DAEC-B0D3-4114-8420-C247C788508E}" dt="2020-01-22T09:43:42.511" v="1920" actId="1076"/>
          <ac:spMkLst>
            <pc:docMk/>
            <pc:sldMk cId="96700617" sldId="293"/>
            <ac:spMk id="34" creationId="{9BC14014-7304-4AA4-8804-94CA968B8813}"/>
          </ac:spMkLst>
        </pc:spChg>
        <pc:spChg chg="mod">
          <ac:chgData name="泰治郎" userId="6772d901-fb9c-47ad-9b32-26bde63bf99d" providerId="ADAL" clId="{B924DAEC-B0D3-4114-8420-C247C788508E}" dt="2020-01-22T09:42:00.143" v="1825" actId="1076"/>
          <ac:spMkLst>
            <pc:docMk/>
            <pc:sldMk cId="96700617" sldId="293"/>
            <ac:spMk id="45" creationId="{BE1903D4-7C5A-4F3C-9E0D-3D69273202A5}"/>
          </ac:spMkLst>
        </pc:spChg>
        <pc:spChg chg="del">
          <ac:chgData name="泰治郎" userId="6772d901-fb9c-47ad-9b32-26bde63bf99d" providerId="ADAL" clId="{B924DAEC-B0D3-4114-8420-C247C788508E}" dt="2020-01-22T09:38:07.113" v="1678" actId="478"/>
          <ac:spMkLst>
            <pc:docMk/>
            <pc:sldMk cId="96700617" sldId="293"/>
            <ac:spMk id="64" creationId="{9550E150-2562-499D-B1DA-934ECDF003F3}"/>
          </ac:spMkLst>
        </pc:spChg>
        <pc:spChg chg="mod">
          <ac:chgData name="泰治郎" userId="6772d901-fb9c-47ad-9b32-26bde63bf99d" providerId="ADAL" clId="{B924DAEC-B0D3-4114-8420-C247C788508E}" dt="2020-01-22T09:44:11.648" v="1954" actId="1076"/>
          <ac:spMkLst>
            <pc:docMk/>
            <pc:sldMk cId="96700617" sldId="293"/>
            <ac:spMk id="66" creationId="{5356ACA9-6667-49B5-BC57-CEE3538C1263}"/>
          </ac:spMkLst>
        </pc:spChg>
        <pc:spChg chg="del">
          <ac:chgData name="泰治郎" userId="6772d901-fb9c-47ad-9b32-26bde63bf99d" providerId="ADAL" clId="{B924DAEC-B0D3-4114-8420-C247C788508E}" dt="2020-01-22T09:38:10.208" v="1681" actId="478"/>
          <ac:spMkLst>
            <pc:docMk/>
            <pc:sldMk cId="96700617" sldId="293"/>
            <ac:spMk id="68" creationId="{FC70AE35-3C70-416C-8D8C-55F91504BA0B}"/>
          </ac:spMkLst>
        </pc:spChg>
        <pc:graphicFrameChg chg="mod modGraphic">
          <ac:chgData name="泰治郎" userId="6772d901-fb9c-47ad-9b32-26bde63bf99d" providerId="ADAL" clId="{B924DAEC-B0D3-4114-8420-C247C788508E}" dt="2020-01-22T09:57:03.265" v="2330" actId="207"/>
          <ac:graphicFrameMkLst>
            <pc:docMk/>
            <pc:sldMk cId="96700617" sldId="293"/>
            <ac:graphicFrameMk id="17" creationId="{FEA0BC3C-4A06-4C2E-A1FB-B7EBAC7448DE}"/>
          </ac:graphicFrameMkLst>
        </pc:graphicFrameChg>
        <pc:graphicFrameChg chg="add del">
          <ac:chgData name="泰治郎" userId="6772d901-fb9c-47ad-9b32-26bde63bf99d" providerId="ADAL" clId="{B924DAEC-B0D3-4114-8420-C247C788508E}" dt="2020-01-22T09:42:07.769" v="1827"/>
          <ac:graphicFrameMkLst>
            <pc:docMk/>
            <pc:sldMk cId="96700617" sldId="293"/>
            <ac:graphicFrameMk id="29" creationId="{FF241550-E749-4565-83CF-11CDDFE2A510}"/>
          </ac:graphicFrameMkLst>
        </pc:graphicFrameChg>
        <pc:picChg chg="add del mod ord">
          <ac:chgData name="泰治郎" userId="6772d901-fb9c-47ad-9b32-26bde63bf99d" providerId="ADAL" clId="{B924DAEC-B0D3-4114-8420-C247C788508E}" dt="2020-01-22T09:41:45.359" v="1823" actId="478"/>
          <ac:picMkLst>
            <pc:docMk/>
            <pc:sldMk cId="96700617" sldId="293"/>
            <ac:picMk id="2" creationId="{695CA4B9-5FE9-49DE-876B-2A0FAA9E584C}"/>
          </ac:picMkLst>
        </pc:picChg>
        <pc:picChg chg="add del">
          <ac:chgData name="泰治郎" userId="6772d901-fb9c-47ad-9b32-26bde63bf99d" providerId="ADAL" clId="{B924DAEC-B0D3-4114-8420-C247C788508E}" dt="2020-01-22T09:41:32.848" v="1818"/>
          <ac:picMkLst>
            <pc:docMk/>
            <pc:sldMk cId="96700617" sldId="293"/>
            <ac:picMk id="3" creationId="{5D83ADFE-FDE5-4DCD-9A35-BCF458B56293}"/>
          </ac:picMkLst>
        </pc:picChg>
        <pc:picChg chg="add mod ord">
          <ac:chgData name="泰治郎" userId="6772d901-fb9c-47ad-9b32-26bde63bf99d" providerId="ADAL" clId="{B924DAEC-B0D3-4114-8420-C247C788508E}" dt="2020-01-22T09:44:18.279" v="1956" actId="14100"/>
          <ac:picMkLst>
            <pc:docMk/>
            <pc:sldMk cId="96700617" sldId="293"/>
            <ac:picMk id="4" creationId="{65F1D432-6D25-419C-9A39-D017D8D36CD0}"/>
          </ac:picMkLst>
        </pc:picChg>
        <pc:picChg chg="del">
          <ac:chgData name="泰治郎" userId="6772d901-fb9c-47ad-9b32-26bde63bf99d" providerId="ADAL" clId="{B924DAEC-B0D3-4114-8420-C247C788508E}" dt="2020-01-22T09:35:29.314" v="1665" actId="478"/>
          <ac:picMkLst>
            <pc:docMk/>
            <pc:sldMk cId="96700617" sldId="293"/>
            <ac:picMk id="63" creationId="{89749245-B8A1-4045-AB23-6C804D31B219}"/>
          </ac:picMkLst>
        </pc:picChg>
        <pc:cxnChg chg="mod">
          <ac:chgData name="泰治郎" userId="6772d901-fb9c-47ad-9b32-26bde63bf99d" providerId="ADAL" clId="{B924DAEC-B0D3-4114-8420-C247C788508E}" dt="2020-01-22T09:42:40.800" v="1838" actId="14100"/>
          <ac:cxnSpMkLst>
            <pc:docMk/>
            <pc:sldMk cId="96700617" sldId="293"/>
            <ac:cxnSpMk id="28" creationId="{4DFAF319-0446-455D-A953-133DDA30803C}"/>
          </ac:cxnSpMkLst>
        </pc:cxnChg>
        <pc:cxnChg chg="add del">
          <ac:chgData name="泰治郎" userId="6772d901-fb9c-47ad-9b32-26bde63bf99d" providerId="ADAL" clId="{B924DAEC-B0D3-4114-8420-C247C788508E}" dt="2020-01-22T09:42:07.769" v="1827"/>
          <ac:cxnSpMkLst>
            <pc:docMk/>
            <pc:sldMk cId="96700617" sldId="293"/>
            <ac:cxnSpMk id="31" creationId="{6C95BA35-9635-45CE-94D1-A5BE5B054C5E}"/>
          </ac:cxnSpMkLst>
        </pc:cxnChg>
        <pc:cxnChg chg="add del mod">
          <ac:chgData name="泰治郎" userId="6772d901-fb9c-47ad-9b32-26bde63bf99d" providerId="ADAL" clId="{B924DAEC-B0D3-4114-8420-C247C788508E}" dt="2020-01-22T09:42:22.993" v="1833" actId="478"/>
          <ac:cxnSpMkLst>
            <pc:docMk/>
            <pc:sldMk cId="96700617" sldId="293"/>
            <ac:cxnSpMk id="33" creationId="{44DF2D7D-ED34-43C7-967D-5CE3A8F3E069}"/>
          </ac:cxnSpMkLst>
        </pc:cxnChg>
        <pc:cxnChg chg="add mod">
          <ac:chgData name="泰治郎" userId="6772d901-fb9c-47ad-9b32-26bde63bf99d" providerId="ADAL" clId="{B924DAEC-B0D3-4114-8420-C247C788508E}" dt="2020-01-22T09:43:42.511" v="1920" actId="1076"/>
          <ac:cxnSpMkLst>
            <pc:docMk/>
            <pc:sldMk cId="96700617" sldId="293"/>
            <ac:cxnSpMk id="35" creationId="{C3095CB0-9FF6-4C59-8E8F-865CAC6D1A84}"/>
          </ac:cxnSpMkLst>
        </pc:cxnChg>
        <pc:cxnChg chg="mod">
          <ac:chgData name="泰治郎" userId="6772d901-fb9c-47ad-9b32-26bde63bf99d" providerId="ADAL" clId="{B924DAEC-B0D3-4114-8420-C247C788508E}" dt="2020-01-22T09:44:55.248" v="2027" actId="14100"/>
          <ac:cxnSpMkLst>
            <pc:docMk/>
            <pc:sldMk cId="96700617" sldId="293"/>
            <ac:cxnSpMk id="40" creationId="{2F9ECEC5-DEF9-4A83-BABB-A75FBA856C57}"/>
          </ac:cxnSpMkLst>
        </pc:cxnChg>
        <pc:cxnChg chg="mod">
          <ac:chgData name="泰治郎" userId="6772d901-fb9c-47ad-9b32-26bde63bf99d" providerId="ADAL" clId="{B924DAEC-B0D3-4114-8420-C247C788508E}" dt="2020-01-22T09:44:18.279" v="1956" actId="14100"/>
          <ac:cxnSpMkLst>
            <pc:docMk/>
            <pc:sldMk cId="96700617" sldId="293"/>
            <ac:cxnSpMk id="46" creationId="{24371CEF-8B01-423F-AA43-AF1E59CD6B51}"/>
          </ac:cxnSpMkLst>
        </pc:cxnChg>
        <pc:cxnChg chg="del mod">
          <ac:chgData name="泰治郎" userId="6772d901-fb9c-47ad-9b32-26bde63bf99d" providerId="ADAL" clId="{B924DAEC-B0D3-4114-8420-C247C788508E}" dt="2020-01-22T09:38:07.664" v="1679" actId="478"/>
          <ac:cxnSpMkLst>
            <pc:docMk/>
            <pc:sldMk cId="96700617" sldId="293"/>
            <ac:cxnSpMk id="65" creationId="{B7DF2BDF-DB5B-4F19-8EC0-FA66925DC731}"/>
          </ac:cxnSpMkLst>
        </pc:cxnChg>
        <pc:cxnChg chg="mod">
          <ac:chgData name="泰治郎" userId="6772d901-fb9c-47ad-9b32-26bde63bf99d" providerId="ADAL" clId="{B924DAEC-B0D3-4114-8420-C247C788508E}" dt="2020-01-22T09:44:11.648" v="1954" actId="1076"/>
          <ac:cxnSpMkLst>
            <pc:docMk/>
            <pc:sldMk cId="96700617" sldId="293"/>
            <ac:cxnSpMk id="67" creationId="{1B02D4D7-CBC0-467F-932B-CBDA372FDE7C}"/>
          </ac:cxnSpMkLst>
        </pc:cxnChg>
        <pc:cxnChg chg="del mod">
          <ac:chgData name="泰治郎" userId="6772d901-fb9c-47ad-9b32-26bde63bf99d" providerId="ADAL" clId="{B924DAEC-B0D3-4114-8420-C247C788508E}" dt="2020-01-22T09:38:08.921" v="1680" actId="478"/>
          <ac:cxnSpMkLst>
            <pc:docMk/>
            <pc:sldMk cId="96700617" sldId="293"/>
            <ac:cxnSpMk id="70" creationId="{906ADA75-00AC-4378-8F51-431914B0540A}"/>
          </ac:cxnSpMkLst>
        </pc:cxnChg>
      </pc:sldChg>
      <pc:sldChg chg="addSp delSp modSp">
        <pc:chgData name="泰治郎" userId="6772d901-fb9c-47ad-9b32-26bde63bf99d" providerId="ADAL" clId="{B924DAEC-B0D3-4114-8420-C247C788508E}" dt="2020-01-22T08:20:18.273" v="1458" actId="20577"/>
        <pc:sldMkLst>
          <pc:docMk/>
          <pc:sldMk cId="1383907567" sldId="294"/>
        </pc:sldMkLst>
        <pc:spChg chg="add del mod">
          <ac:chgData name="泰治郎" userId="6772d901-fb9c-47ad-9b32-26bde63bf99d" providerId="ADAL" clId="{B924DAEC-B0D3-4114-8420-C247C788508E}" dt="2020-01-22T08:09:18.737" v="1288" actId="21"/>
          <ac:spMkLst>
            <pc:docMk/>
            <pc:sldMk cId="1383907567" sldId="294"/>
            <ac:spMk id="2" creationId="{EC5A51C2-F773-424E-87A0-8626337DFD64}"/>
          </ac:spMkLst>
        </pc:spChg>
        <pc:spChg chg="mod">
          <ac:chgData name="泰治郎" userId="6772d901-fb9c-47ad-9b32-26bde63bf99d" providerId="ADAL" clId="{B924DAEC-B0D3-4114-8420-C247C788508E}" dt="2020-01-22T08:16:26.600" v="1297" actId="1076"/>
          <ac:spMkLst>
            <pc:docMk/>
            <pc:sldMk cId="1383907567" sldId="294"/>
            <ac:spMk id="15" creationId="{190C40D0-FF57-4DE2-9D87-A70A53CDDAA0}"/>
          </ac:spMkLst>
        </pc:spChg>
        <pc:spChg chg="mod">
          <ac:chgData name="泰治郎" userId="6772d901-fb9c-47ad-9b32-26bde63bf99d" providerId="ADAL" clId="{B924DAEC-B0D3-4114-8420-C247C788508E}" dt="2020-01-22T08:16:37.126" v="1299" actId="20577"/>
          <ac:spMkLst>
            <pc:docMk/>
            <pc:sldMk cId="1383907567" sldId="294"/>
            <ac:spMk id="19" creationId="{C7EBE6BC-9716-4282-8FE3-D23B08033FE3}"/>
          </ac:spMkLst>
        </pc:spChg>
        <pc:spChg chg="mod">
          <ac:chgData name="泰治郎" userId="6772d901-fb9c-47ad-9b32-26bde63bf99d" providerId="ADAL" clId="{B924DAEC-B0D3-4114-8420-C247C788508E}" dt="2020-01-22T08:16:18.320" v="1296" actId="1076"/>
          <ac:spMkLst>
            <pc:docMk/>
            <pc:sldMk cId="1383907567" sldId="294"/>
            <ac:spMk id="22" creationId="{3B2F8605-2674-4DA0-B3E5-6895A138517A}"/>
          </ac:spMkLst>
        </pc:spChg>
        <pc:spChg chg="mod">
          <ac:chgData name="泰治郎" userId="6772d901-fb9c-47ad-9b32-26bde63bf99d" providerId="ADAL" clId="{B924DAEC-B0D3-4114-8420-C247C788508E}" dt="2020-01-22T08:16:34.166" v="1298" actId="20577"/>
          <ac:spMkLst>
            <pc:docMk/>
            <pc:sldMk cId="1383907567" sldId="294"/>
            <ac:spMk id="25" creationId="{978EB449-0C1E-4A13-84B4-2E98FE59EE11}"/>
          </ac:spMkLst>
        </pc:spChg>
        <pc:spChg chg="add mod">
          <ac:chgData name="泰治郎" userId="6772d901-fb9c-47ad-9b32-26bde63bf99d" providerId="ADAL" clId="{B924DAEC-B0D3-4114-8420-C247C788508E}" dt="2020-01-22T08:18:46.400" v="1338" actId="14100"/>
          <ac:spMkLst>
            <pc:docMk/>
            <pc:sldMk cId="1383907567" sldId="294"/>
            <ac:spMk id="31" creationId="{9103D0EF-E3CF-494D-BC98-B5768E72A9BA}"/>
          </ac:spMkLst>
        </pc:spChg>
        <pc:graphicFrameChg chg="mod modGraphic">
          <ac:chgData name="泰治郎" userId="6772d901-fb9c-47ad-9b32-26bde63bf99d" providerId="ADAL" clId="{B924DAEC-B0D3-4114-8420-C247C788508E}" dt="2020-01-22T08:20:18.273" v="1458" actId="20577"/>
          <ac:graphicFrameMkLst>
            <pc:docMk/>
            <pc:sldMk cId="1383907567" sldId="294"/>
            <ac:graphicFrameMk id="17" creationId="{FEA0BC3C-4A06-4C2E-A1FB-B7EBAC7448DE}"/>
          </ac:graphicFrameMkLst>
        </pc:graphicFrameChg>
        <pc:picChg chg="add mod ord">
          <ac:chgData name="泰治郎" userId="6772d901-fb9c-47ad-9b32-26bde63bf99d" providerId="ADAL" clId="{B924DAEC-B0D3-4114-8420-C247C788508E}" dt="2020-01-22T08:16:14.576" v="1295" actId="1076"/>
          <ac:picMkLst>
            <pc:docMk/>
            <pc:sldMk cId="1383907567" sldId="294"/>
            <ac:picMk id="3" creationId="{EE825EA7-DCAD-4832-A4F1-CFCEBFCD56C1}"/>
          </ac:picMkLst>
        </pc:picChg>
        <pc:picChg chg="del">
          <ac:chgData name="泰治郎" userId="6772d901-fb9c-47ad-9b32-26bde63bf99d" providerId="ADAL" clId="{B924DAEC-B0D3-4114-8420-C247C788508E}" dt="2020-01-22T08:16:09.591" v="1293" actId="478"/>
          <ac:picMkLst>
            <pc:docMk/>
            <pc:sldMk cId="1383907567" sldId="294"/>
            <ac:picMk id="14" creationId="{F73512F1-6120-4AD9-A4FD-248B4107DD5C}"/>
          </ac:picMkLst>
        </pc:picChg>
        <pc:cxnChg chg="mod">
          <ac:chgData name="泰治郎" userId="6772d901-fb9c-47ad-9b32-26bde63bf99d" providerId="ADAL" clId="{B924DAEC-B0D3-4114-8420-C247C788508E}" dt="2020-01-22T08:16:26.600" v="1297" actId="1076"/>
          <ac:cxnSpMkLst>
            <pc:docMk/>
            <pc:sldMk cId="1383907567" sldId="294"/>
            <ac:cxnSpMk id="16" creationId="{B3BDCCD1-5372-4039-BDCC-95FF54C03BA5}"/>
          </ac:cxnSpMkLst>
        </pc:cxnChg>
        <pc:cxnChg chg="mod">
          <ac:chgData name="泰治郎" userId="6772d901-fb9c-47ad-9b32-26bde63bf99d" providerId="ADAL" clId="{B924DAEC-B0D3-4114-8420-C247C788508E}" dt="2020-01-22T08:16:18.320" v="1296" actId="1076"/>
          <ac:cxnSpMkLst>
            <pc:docMk/>
            <pc:sldMk cId="1383907567" sldId="294"/>
            <ac:cxnSpMk id="23" creationId="{40AABBEC-B6A2-4AED-877F-74E362FC9EFC}"/>
          </ac:cxnSpMkLst>
        </pc:cxnChg>
        <pc:cxnChg chg="add mod">
          <ac:chgData name="泰治郎" userId="6772d901-fb9c-47ad-9b32-26bde63bf99d" providerId="ADAL" clId="{B924DAEC-B0D3-4114-8420-C247C788508E}" dt="2020-01-22T08:18:46.400" v="1338" actId="14100"/>
          <ac:cxnSpMkLst>
            <pc:docMk/>
            <pc:sldMk cId="1383907567" sldId="294"/>
            <ac:cxnSpMk id="32" creationId="{CDEE5EB5-80AF-434F-A091-E0DACA83375E}"/>
          </ac:cxnSpMkLst>
        </pc:cxnChg>
      </pc:sldChg>
      <pc:sldChg chg="addSp delSp modSp">
        <pc:chgData name="泰治郎" userId="6772d901-fb9c-47ad-9b32-26bde63bf99d" providerId="ADAL" clId="{B924DAEC-B0D3-4114-8420-C247C788508E}" dt="2020-01-22T14:09:11.444" v="3103" actId="20577"/>
        <pc:sldMkLst>
          <pc:docMk/>
          <pc:sldMk cId="3964208013" sldId="296"/>
        </pc:sldMkLst>
        <pc:spChg chg="mod">
          <ac:chgData name="泰治郎" userId="6772d901-fb9c-47ad-9b32-26bde63bf99d" providerId="ADAL" clId="{B924DAEC-B0D3-4114-8420-C247C788508E}" dt="2020-01-22T07:59:06.366" v="995" actId="1076"/>
          <ac:spMkLst>
            <pc:docMk/>
            <pc:sldMk cId="3964208013" sldId="296"/>
            <ac:spMk id="28" creationId="{D7929442-E3DB-465A-8E24-7FC09DFAFDFF}"/>
          </ac:spMkLst>
        </pc:spChg>
        <pc:spChg chg="mod">
          <ac:chgData name="泰治郎" userId="6772d901-fb9c-47ad-9b32-26bde63bf99d" providerId="ADAL" clId="{B924DAEC-B0D3-4114-8420-C247C788508E}" dt="2020-01-22T07:59:02.462" v="994" actId="1076"/>
          <ac:spMkLst>
            <pc:docMk/>
            <pc:sldMk cId="3964208013" sldId="296"/>
            <ac:spMk id="31" creationId="{9A9F0A64-9C7A-4866-AF80-C50B40A3FABD}"/>
          </ac:spMkLst>
        </pc:spChg>
        <pc:spChg chg="mod">
          <ac:chgData name="泰治郎" userId="6772d901-fb9c-47ad-9b32-26bde63bf99d" providerId="ADAL" clId="{B924DAEC-B0D3-4114-8420-C247C788508E}" dt="2020-01-22T07:59:10.037" v="996" actId="1076"/>
          <ac:spMkLst>
            <pc:docMk/>
            <pc:sldMk cId="3964208013" sldId="296"/>
            <ac:spMk id="33" creationId="{51E7F2AF-59DD-41B7-AB1E-9D8CEB6D4759}"/>
          </ac:spMkLst>
        </pc:spChg>
        <pc:spChg chg="del mod">
          <ac:chgData name="泰治郎" userId="6772d901-fb9c-47ad-9b32-26bde63bf99d" providerId="ADAL" clId="{B924DAEC-B0D3-4114-8420-C247C788508E}" dt="2020-01-22T08:02:50.600" v="1198" actId="478"/>
          <ac:spMkLst>
            <pc:docMk/>
            <pc:sldMk cId="3964208013" sldId="296"/>
            <ac:spMk id="35" creationId="{56227AAE-AC33-4C44-AC91-0FACE217DEFB}"/>
          </ac:spMkLst>
        </pc:spChg>
        <pc:spChg chg="mod">
          <ac:chgData name="泰治郎" userId="6772d901-fb9c-47ad-9b32-26bde63bf99d" providerId="ADAL" clId="{B924DAEC-B0D3-4114-8420-C247C788508E}" dt="2020-01-22T07:58:59.278" v="993" actId="1076"/>
          <ac:spMkLst>
            <pc:docMk/>
            <pc:sldMk cId="3964208013" sldId="296"/>
            <ac:spMk id="38" creationId="{BB714E37-7BBF-46EC-99A1-123632926AB9}"/>
          </ac:spMkLst>
        </pc:spChg>
        <pc:spChg chg="mod">
          <ac:chgData name="泰治郎" userId="6772d901-fb9c-47ad-9b32-26bde63bf99d" providerId="ADAL" clId="{B924DAEC-B0D3-4114-8420-C247C788508E}" dt="2020-01-22T14:09:11.444" v="3103" actId="20577"/>
          <ac:spMkLst>
            <pc:docMk/>
            <pc:sldMk cId="3964208013" sldId="296"/>
            <ac:spMk id="50" creationId="{625F79AE-AB84-411B-97A5-F7063C1C9BD0}"/>
          </ac:spMkLst>
        </pc:spChg>
        <pc:graphicFrameChg chg="mod modGraphic">
          <ac:chgData name="泰治郎" userId="6772d901-fb9c-47ad-9b32-26bde63bf99d" providerId="ADAL" clId="{B924DAEC-B0D3-4114-8420-C247C788508E}" dt="2020-01-22T07:58:45.038" v="992"/>
          <ac:graphicFrameMkLst>
            <pc:docMk/>
            <pc:sldMk cId="3964208013" sldId="296"/>
            <ac:graphicFrameMk id="17" creationId="{FEA0BC3C-4A06-4C2E-A1FB-B7EBAC7448DE}"/>
          </ac:graphicFrameMkLst>
        </pc:graphicFrameChg>
        <pc:picChg chg="del">
          <ac:chgData name="泰治郎" userId="6772d901-fb9c-47ad-9b32-26bde63bf99d" providerId="ADAL" clId="{B924DAEC-B0D3-4114-8420-C247C788508E}" dt="2020-01-22T08:02:48.935" v="1194" actId="478"/>
          <ac:picMkLst>
            <pc:docMk/>
            <pc:sldMk cId="3964208013" sldId="296"/>
            <ac:picMk id="2" creationId="{A2456E32-6F2D-4D3F-B992-59D97801F0BA}"/>
          </ac:picMkLst>
        </pc:picChg>
        <pc:picChg chg="add mod ord">
          <ac:chgData name="泰治郎" userId="6772d901-fb9c-47ad-9b32-26bde63bf99d" providerId="ADAL" clId="{B924DAEC-B0D3-4114-8420-C247C788508E}" dt="2020-01-22T07:58:01.831" v="954" actId="167"/>
          <ac:picMkLst>
            <pc:docMk/>
            <pc:sldMk cId="3964208013" sldId="296"/>
            <ac:picMk id="3" creationId="{10E02BE9-00AB-455E-9992-D14524419F3A}"/>
          </ac:picMkLst>
        </pc:picChg>
        <pc:picChg chg="del">
          <ac:chgData name="泰治郎" userId="6772d901-fb9c-47ad-9b32-26bde63bf99d" providerId="ADAL" clId="{B924DAEC-B0D3-4114-8420-C247C788508E}" dt="2020-01-22T07:58:03.086" v="955" actId="478"/>
          <ac:picMkLst>
            <pc:docMk/>
            <pc:sldMk cId="3964208013" sldId="296"/>
            <ac:picMk id="30" creationId="{F0BC65D3-DE0E-4C8B-B42B-CCF9D9934C6B}"/>
          </ac:picMkLst>
        </pc:picChg>
        <pc:cxnChg chg="mod">
          <ac:chgData name="泰治郎" userId="6772d901-fb9c-47ad-9b32-26bde63bf99d" providerId="ADAL" clId="{B924DAEC-B0D3-4114-8420-C247C788508E}" dt="2020-01-22T07:59:06.366" v="995" actId="1076"/>
          <ac:cxnSpMkLst>
            <pc:docMk/>
            <pc:sldMk cId="3964208013" sldId="296"/>
            <ac:cxnSpMk id="29" creationId="{B366B4A8-B818-4747-856B-192CFA9CB123}"/>
          </ac:cxnSpMkLst>
        </pc:cxnChg>
        <pc:cxnChg chg="mod">
          <ac:chgData name="泰治郎" userId="6772d901-fb9c-47ad-9b32-26bde63bf99d" providerId="ADAL" clId="{B924DAEC-B0D3-4114-8420-C247C788508E}" dt="2020-01-22T07:59:02.462" v="994" actId="1076"/>
          <ac:cxnSpMkLst>
            <pc:docMk/>
            <pc:sldMk cId="3964208013" sldId="296"/>
            <ac:cxnSpMk id="32" creationId="{665702F4-2CBD-4C6C-8FA8-9401B1AD859F}"/>
          </ac:cxnSpMkLst>
        </pc:cxnChg>
        <pc:cxnChg chg="mod">
          <ac:chgData name="泰治郎" userId="6772d901-fb9c-47ad-9b32-26bde63bf99d" providerId="ADAL" clId="{B924DAEC-B0D3-4114-8420-C247C788508E}" dt="2020-01-22T07:59:10.037" v="996" actId="1076"/>
          <ac:cxnSpMkLst>
            <pc:docMk/>
            <pc:sldMk cId="3964208013" sldId="296"/>
            <ac:cxnSpMk id="34" creationId="{52589CB1-02DB-4F15-BAD2-A0D721B6121F}"/>
          </ac:cxnSpMkLst>
        </pc:cxnChg>
        <pc:cxnChg chg="del mod">
          <ac:chgData name="泰治郎" userId="6772d901-fb9c-47ad-9b32-26bde63bf99d" providerId="ADAL" clId="{B924DAEC-B0D3-4114-8420-C247C788508E}" dt="2020-01-22T08:02:50.030" v="1197" actId="478"/>
          <ac:cxnSpMkLst>
            <pc:docMk/>
            <pc:sldMk cId="3964208013" sldId="296"/>
            <ac:cxnSpMk id="36" creationId="{5E87703E-6A77-417C-9784-31A37D131378}"/>
          </ac:cxnSpMkLst>
        </pc:cxnChg>
        <pc:cxnChg chg="mod">
          <ac:chgData name="泰治郎" userId="6772d901-fb9c-47ad-9b32-26bde63bf99d" providerId="ADAL" clId="{B924DAEC-B0D3-4114-8420-C247C788508E}" dt="2020-01-22T07:58:59.278" v="993" actId="1076"/>
          <ac:cxnSpMkLst>
            <pc:docMk/>
            <pc:sldMk cId="3964208013" sldId="296"/>
            <ac:cxnSpMk id="40" creationId="{2F9ECEC5-DEF9-4A83-BABB-A75FBA856C57}"/>
          </ac:cxnSpMkLst>
        </pc:cxnChg>
      </pc:sldChg>
      <pc:sldChg chg="modSp">
        <pc:chgData name="泰治郎" userId="6772d901-fb9c-47ad-9b32-26bde63bf99d" providerId="ADAL" clId="{B924DAEC-B0D3-4114-8420-C247C788508E}" dt="2020-01-22T07:11:40.496" v="418" actId="113"/>
        <pc:sldMkLst>
          <pc:docMk/>
          <pc:sldMk cId="976271549" sldId="297"/>
        </pc:sldMkLst>
        <pc:spChg chg="mod">
          <ac:chgData name="泰治郎" userId="6772d901-fb9c-47ad-9b32-26bde63bf99d" providerId="ADAL" clId="{B924DAEC-B0D3-4114-8420-C247C788508E}" dt="2020-01-22T07:05:57.079" v="140" actId="207"/>
          <ac:spMkLst>
            <pc:docMk/>
            <pc:sldMk cId="976271549" sldId="297"/>
            <ac:spMk id="17" creationId="{9E3CBD75-96A4-473E-A8B2-15D1A5BF2C49}"/>
          </ac:spMkLst>
        </pc:spChg>
        <pc:spChg chg="mod">
          <ac:chgData name="泰治郎" userId="6772d901-fb9c-47ad-9b32-26bde63bf99d" providerId="ADAL" clId="{B924DAEC-B0D3-4114-8420-C247C788508E}" dt="2020-01-22T07:11:40.496" v="418" actId="113"/>
          <ac:spMkLst>
            <pc:docMk/>
            <pc:sldMk cId="976271549" sldId="297"/>
            <ac:spMk id="18" creationId="{ABFF83AD-A805-4D15-AF70-49FA974B78FF}"/>
          </ac:spMkLst>
        </pc:spChg>
      </pc:sldChg>
      <pc:sldChg chg="addSp delSp modSp">
        <pc:chgData name="泰治郎" userId="6772d901-fb9c-47ad-9b32-26bde63bf99d" providerId="ADAL" clId="{B924DAEC-B0D3-4114-8420-C247C788508E}" dt="2020-01-22T14:29:18.491" v="3402" actId="113"/>
        <pc:sldMkLst>
          <pc:docMk/>
          <pc:sldMk cId="3818226976" sldId="298"/>
        </pc:sldMkLst>
        <pc:spChg chg="add del">
          <ac:chgData name="泰治郎" userId="6772d901-fb9c-47ad-9b32-26bde63bf99d" providerId="ADAL" clId="{B924DAEC-B0D3-4114-8420-C247C788508E}" dt="2020-01-22T13:47:22.951" v="3007" actId="478"/>
          <ac:spMkLst>
            <pc:docMk/>
            <pc:sldMk cId="3818226976" sldId="298"/>
            <ac:spMk id="4" creationId="{F019C7C9-5430-48A1-8B42-33404E91D556}"/>
          </ac:spMkLst>
        </pc:spChg>
        <pc:spChg chg="mod">
          <ac:chgData name="泰治郎" userId="6772d901-fb9c-47ad-9b32-26bde63bf99d" providerId="ADAL" clId="{B924DAEC-B0D3-4114-8420-C247C788508E}" dt="2020-01-22T13:46:49.932" v="2982" actId="404"/>
          <ac:spMkLst>
            <pc:docMk/>
            <pc:sldMk cId="3818226976" sldId="298"/>
            <ac:spMk id="16" creationId="{F5A951C7-7EA5-4BD7-BFD9-B99931AA4A5F}"/>
          </ac:spMkLst>
        </pc:spChg>
        <pc:spChg chg="mod">
          <ac:chgData name="泰治郎" userId="6772d901-fb9c-47ad-9b32-26bde63bf99d" providerId="ADAL" clId="{B924DAEC-B0D3-4114-8420-C247C788508E}" dt="2020-01-22T13:46:49.932" v="2982" actId="404"/>
          <ac:spMkLst>
            <pc:docMk/>
            <pc:sldMk cId="3818226976" sldId="298"/>
            <ac:spMk id="39" creationId="{56065A5D-BF63-40C7-B928-371EF283C51B}"/>
          </ac:spMkLst>
        </pc:spChg>
        <pc:spChg chg="mod">
          <ac:chgData name="泰治郎" userId="6772d901-fb9c-47ad-9b32-26bde63bf99d" providerId="ADAL" clId="{B924DAEC-B0D3-4114-8420-C247C788508E}" dt="2020-01-22T13:46:49.932" v="2982" actId="404"/>
          <ac:spMkLst>
            <pc:docMk/>
            <pc:sldMk cId="3818226976" sldId="298"/>
            <ac:spMk id="41" creationId="{5E168B8C-5297-4EC3-8278-DA22F70A9701}"/>
          </ac:spMkLst>
        </pc:spChg>
        <pc:spChg chg="mod">
          <ac:chgData name="泰治郎" userId="6772d901-fb9c-47ad-9b32-26bde63bf99d" providerId="ADAL" clId="{B924DAEC-B0D3-4114-8420-C247C788508E}" dt="2020-01-22T14:29:18.491" v="3402" actId="113"/>
          <ac:spMkLst>
            <pc:docMk/>
            <pc:sldMk cId="3818226976" sldId="298"/>
            <ac:spMk id="42" creationId="{30567945-C608-4BCE-805D-9590B49D925F}"/>
          </ac:spMkLst>
        </pc:spChg>
        <pc:picChg chg="add mod ord">
          <ac:chgData name="泰治郎" userId="6772d901-fb9c-47ad-9b32-26bde63bf99d" providerId="ADAL" clId="{B924DAEC-B0D3-4114-8420-C247C788508E}" dt="2020-01-22T13:44:22.522" v="2833" actId="167"/>
          <ac:picMkLst>
            <pc:docMk/>
            <pc:sldMk cId="3818226976" sldId="298"/>
            <ac:picMk id="3" creationId="{0BE26B1E-EB60-4847-B505-3F5EEC50F6BC}"/>
          </ac:picMkLst>
        </pc:picChg>
        <pc:picChg chg="del">
          <ac:chgData name="泰治郎" userId="6772d901-fb9c-47ad-9b32-26bde63bf99d" providerId="ADAL" clId="{B924DAEC-B0D3-4114-8420-C247C788508E}" dt="2020-01-22T13:44:23.102" v="2834" actId="478"/>
          <ac:picMkLst>
            <pc:docMk/>
            <pc:sldMk cId="3818226976" sldId="298"/>
            <ac:picMk id="6" creationId="{CCD9C349-35CE-44B5-93C4-46DBA09ED3A5}"/>
          </ac:picMkLst>
        </pc:picChg>
        <pc:cxnChg chg="mod">
          <ac:chgData name="泰治郎" userId="6772d901-fb9c-47ad-9b32-26bde63bf99d" providerId="ADAL" clId="{B924DAEC-B0D3-4114-8420-C247C788508E}" dt="2020-01-22T13:44:23.102" v="2834" actId="478"/>
          <ac:cxnSpMkLst>
            <pc:docMk/>
            <pc:sldMk cId="3818226976" sldId="298"/>
            <ac:cxnSpMk id="30" creationId="{75054948-9200-494F-B526-034E2EDC7243}"/>
          </ac:cxnSpMkLst>
        </pc:cxnChg>
      </pc:sldChg>
      <pc:sldChg chg="addSp delSp modSp add">
        <pc:chgData name="泰治郎" userId="6772d901-fb9c-47ad-9b32-26bde63bf99d" providerId="ADAL" clId="{B924DAEC-B0D3-4114-8420-C247C788508E}" dt="2020-01-22T14:25:21.018" v="3316" actId="1076"/>
        <pc:sldMkLst>
          <pc:docMk/>
          <pc:sldMk cId="2459002238" sldId="299"/>
        </pc:sldMkLst>
        <pc:spChg chg="mod">
          <ac:chgData name="泰治郎" userId="6772d901-fb9c-47ad-9b32-26bde63bf99d" providerId="ADAL" clId="{B924DAEC-B0D3-4114-8420-C247C788508E}" dt="2020-01-22T14:07:31.777" v="3030" actId="1076"/>
          <ac:spMkLst>
            <pc:docMk/>
            <pc:sldMk cId="2459002238" sldId="299"/>
            <ac:spMk id="24" creationId="{25BCC9CC-1FAA-416D-AB77-A1F12761013F}"/>
          </ac:spMkLst>
        </pc:spChg>
        <pc:spChg chg="add mod">
          <ac:chgData name="泰治郎" userId="6772d901-fb9c-47ad-9b32-26bde63bf99d" providerId="ADAL" clId="{B924DAEC-B0D3-4114-8420-C247C788508E}" dt="2020-01-22T14:25:21.018" v="3316" actId="1076"/>
          <ac:spMkLst>
            <pc:docMk/>
            <pc:sldMk cId="2459002238" sldId="299"/>
            <ac:spMk id="28" creationId="{702128C4-21E5-4D8B-AD46-BD0ECC442CCC}"/>
          </ac:spMkLst>
        </pc:spChg>
        <pc:spChg chg="del">
          <ac:chgData name="泰治郎" userId="6772d901-fb9c-47ad-9b32-26bde63bf99d" providerId="ADAL" clId="{B924DAEC-B0D3-4114-8420-C247C788508E}" dt="2020-01-22T08:01:56.327" v="1156" actId="478"/>
          <ac:spMkLst>
            <pc:docMk/>
            <pc:sldMk cId="2459002238" sldId="299"/>
            <ac:spMk id="28" creationId="{D7929442-E3DB-465A-8E24-7FC09DFAFDFF}"/>
          </ac:spMkLst>
        </pc:spChg>
        <pc:spChg chg="mod">
          <ac:chgData name="泰治郎" userId="6772d901-fb9c-47ad-9b32-26bde63bf99d" providerId="ADAL" clId="{B924DAEC-B0D3-4114-8420-C247C788508E}" dt="2020-01-22T14:08:43.004" v="3096" actId="20577"/>
          <ac:spMkLst>
            <pc:docMk/>
            <pc:sldMk cId="2459002238" sldId="299"/>
            <ac:spMk id="31" creationId="{9A9F0A64-9C7A-4866-AF80-C50B40A3FABD}"/>
          </ac:spMkLst>
        </pc:spChg>
        <pc:spChg chg="mod">
          <ac:chgData name="泰治郎" userId="6772d901-fb9c-47ad-9b32-26bde63bf99d" providerId="ADAL" clId="{B924DAEC-B0D3-4114-8420-C247C788508E}" dt="2020-01-22T14:08:46.512" v="3097" actId="20577"/>
          <ac:spMkLst>
            <pc:docMk/>
            <pc:sldMk cId="2459002238" sldId="299"/>
            <ac:spMk id="33" creationId="{51E7F2AF-59DD-41B7-AB1E-9D8CEB6D4759}"/>
          </ac:spMkLst>
        </pc:spChg>
        <pc:spChg chg="del">
          <ac:chgData name="泰治郎" userId="6772d901-fb9c-47ad-9b32-26bde63bf99d" providerId="ADAL" clId="{B924DAEC-B0D3-4114-8420-C247C788508E}" dt="2020-01-22T08:02:27.192" v="1171" actId="478"/>
          <ac:spMkLst>
            <pc:docMk/>
            <pc:sldMk cId="2459002238" sldId="299"/>
            <ac:spMk id="35" creationId="{56227AAE-AC33-4C44-AC91-0FACE217DEFB}"/>
          </ac:spMkLst>
        </pc:spChg>
        <pc:spChg chg="del">
          <ac:chgData name="泰治郎" userId="6772d901-fb9c-47ad-9b32-26bde63bf99d" providerId="ADAL" clId="{B924DAEC-B0D3-4114-8420-C247C788508E}" dt="2020-01-22T14:08:38.777" v="3091" actId="478"/>
          <ac:spMkLst>
            <pc:docMk/>
            <pc:sldMk cId="2459002238" sldId="299"/>
            <ac:spMk id="38" creationId="{BB714E37-7BBF-46EC-99A1-123632926AB9}"/>
          </ac:spMkLst>
        </pc:spChg>
        <pc:spChg chg="mod">
          <ac:chgData name="泰治郎" userId="6772d901-fb9c-47ad-9b32-26bde63bf99d" providerId="ADAL" clId="{B924DAEC-B0D3-4114-8420-C247C788508E}" dt="2020-01-22T14:08:36.376" v="3090" actId="1076"/>
          <ac:spMkLst>
            <pc:docMk/>
            <pc:sldMk cId="2459002238" sldId="299"/>
            <ac:spMk id="45" creationId="{BE1903D4-7C5A-4F3C-9E0D-3D69273202A5}"/>
          </ac:spMkLst>
        </pc:spChg>
        <pc:spChg chg="mod">
          <ac:chgData name="泰治郎" userId="6772d901-fb9c-47ad-9b32-26bde63bf99d" providerId="ADAL" clId="{B924DAEC-B0D3-4114-8420-C247C788508E}" dt="2020-01-22T13:50:12.550" v="3024" actId="20577"/>
          <ac:spMkLst>
            <pc:docMk/>
            <pc:sldMk cId="2459002238" sldId="299"/>
            <ac:spMk id="50" creationId="{625F79AE-AB84-411B-97A5-F7063C1C9BD0}"/>
          </ac:spMkLst>
        </pc:spChg>
        <pc:grpChg chg="add del mod">
          <ac:chgData name="泰治郎" userId="6772d901-fb9c-47ad-9b32-26bde63bf99d" providerId="ADAL" clId="{B924DAEC-B0D3-4114-8420-C247C788508E}" dt="2020-01-22T14:07:17.853" v="3029" actId="478"/>
          <ac:grpSpMkLst>
            <pc:docMk/>
            <pc:sldMk cId="2459002238" sldId="299"/>
            <ac:grpSpMk id="5" creationId="{39257AAD-97B2-4C34-860F-648CDC95516E}"/>
          </ac:grpSpMkLst>
        </pc:grpChg>
        <pc:graphicFrameChg chg="mod modGraphic">
          <ac:chgData name="泰治郎" userId="6772d901-fb9c-47ad-9b32-26bde63bf99d" providerId="ADAL" clId="{B924DAEC-B0D3-4114-8420-C247C788508E}" dt="2020-01-22T14:08:54.768" v="3102" actId="20577"/>
          <ac:graphicFrameMkLst>
            <pc:docMk/>
            <pc:sldMk cId="2459002238" sldId="299"/>
            <ac:graphicFrameMk id="17" creationId="{FEA0BC3C-4A06-4C2E-A1FB-B7EBAC7448DE}"/>
          </ac:graphicFrameMkLst>
        </pc:graphicFrameChg>
        <pc:picChg chg="mod ord">
          <ac:chgData name="泰治郎" userId="6772d901-fb9c-47ad-9b32-26bde63bf99d" providerId="ADAL" clId="{B924DAEC-B0D3-4114-8420-C247C788508E}" dt="2020-01-22T08:03:14.931" v="1204" actId="164"/>
          <ac:picMkLst>
            <pc:docMk/>
            <pc:sldMk cId="2459002238" sldId="299"/>
            <ac:picMk id="2" creationId="{A2456E32-6F2D-4D3F-B992-59D97801F0BA}"/>
          </ac:picMkLst>
        </pc:picChg>
        <pc:picChg chg="mod ord">
          <ac:chgData name="泰治郎" userId="6772d901-fb9c-47ad-9b32-26bde63bf99d" providerId="ADAL" clId="{B924DAEC-B0D3-4114-8420-C247C788508E}" dt="2020-01-22T08:03:14.931" v="1204" actId="164"/>
          <ac:picMkLst>
            <pc:docMk/>
            <pc:sldMk cId="2459002238" sldId="299"/>
            <ac:picMk id="3" creationId="{10E02BE9-00AB-455E-9992-D14524419F3A}"/>
          </ac:picMkLst>
        </pc:picChg>
        <pc:picChg chg="add mod ord">
          <ac:chgData name="泰治郎" userId="6772d901-fb9c-47ad-9b32-26bde63bf99d" providerId="ADAL" clId="{B924DAEC-B0D3-4114-8420-C247C788508E}" dt="2020-01-22T14:07:17.162" v="3028" actId="167"/>
          <ac:picMkLst>
            <pc:docMk/>
            <pc:sldMk cId="2459002238" sldId="299"/>
            <ac:picMk id="4" creationId="{F33439FD-C7FE-4541-B926-83CD3F27C8D2}"/>
          </ac:picMkLst>
        </pc:picChg>
        <pc:cxnChg chg="mod">
          <ac:chgData name="泰治郎" userId="6772d901-fb9c-47ad-9b32-26bde63bf99d" providerId="ADAL" clId="{B924DAEC-B0D3-4114-8420-C247C788508E}" dt="2020-01-22T14:07:31.777" v="3030" actId="1076"/>
          <ac:cxnSpMkLst>
            <pc:docMk/>
            <pc:sldMk cId="2459002238" sldId="299"/>
            <ac:cxnSpMk id="25" creationId="{BFE56C85-CE53-4D6A-94AC-D9DBEF69B619}"/>
          </ac:cxnSpMkLst>
        </pc:cxnChg>
        <pc:cxnChg chg="del mod">
          <ac:chgData name="泰治郎" userId="6772d901-fb9c-47ad-9b32-26bde63bf99d" providerId="ADAL" clId="{B924DAEC-B0D3-4114-8420-C247C788508E}" dt="2020-01-22T08:01:56.974" v="1157" actId="478"/>
          <ac:cxnSpMkLst>
            <pc:docMk/>
            <pc:sldMk cId="2459002238" sldId="299"/>
            <ac:cxnSpMk id="29" creationId="{B366B4A8-B818-4747-856B-192CFA9CB123}"/>
          </ac:cxnSpMkLst>
        </pc:cxnChg>
        <pc:cxnChg chg="mod">
          <ac:chgData name="泰治郎" userId="6772d901-fb9c-47ad-9b32-26bde63bf99d" providerId="ADAL" clId="{B924DAEC-B0D3-4114-8420-C247C788508E}" dt="2020-01-22T14:08:23.758" v="3088" actId="1076"/>
          <ac:cxnSpMkLst>
            <pc:docMk/>
            <pc:sldMk cId="2459002238" sldId="299"/>
            <ac:cxnSpMk id="32" creationId="{665702F4-2CBD-4C6C-8FA8-9401B1AD859F}"/>
          </ac:cxnSpMkLst>
        </pc:cxnChg>
        <pc:cxnChg chg="mod">
          <ac:chgData name="泰治郎" userId="6772d901-fb9c-47ad-9b32-26bde63bf99d" providerId="ADAL" clId="{B924DAEC-B0D3-4114-8420-C247C788508E}" dt="2020-01-22T14:08:27.426" v="3089" actId="1076"/>
          <ac:cxnSpMkLst>
            <pc:docMk/>
            <pc:sldMk cId="2459002238" sldId="299"/>
            <ac:cxnSpMk id="34" creationId="{52589CB1-02DB-4F15-BAD2-A0D721B6121F}"/>
          </ac:cxnSpMkLst>
        </pc:cxnChg>
        <pc:cxnChg chg="del mod">
          <ac:chgData name="泰治郎" userId="6772d901-fb9c-47ad-9b32-26bde63bf99d" providerId="ADAL" clId="{B924DAEC-B0D3-4114-8420-C247C788508E}" dt="2020-01-22T08:02:27.798" v="1172" actId="478"/>
          <ac:cxnSpMkLst>
            <pc:docMk/>
            <pc:sldMk cId="2459002238" sldId="299"/>
            <ac:cxnSpMk id="36" creationId="{5E87703E-6A77-417C-9784-31A37D131378}"/>
          </ac:cxnSpMkLst>
        </pc:cxnChg>
        <pc:cxnChg chg="del mod">
          <ac:chgData name="泰治郎" userId="6772d901-fb9c-47ad-9b32-26bde63bf99d" providerId="ADAL" clId="{B924DAEC-B0D3-4114-8420-C247C788508E}" dt="2020-01-22T14:08:39.469" v="3092" actId="478"/>
          <ac:cxnSpMkLst>
            <pc:docMk/>
            <pc:sldMk cId="2459002238" sldId="299"/>
            <ac:cxnSpMk id="40" creationId="{2F9ECEC5-DEF9-4A83-BABB-A75FBA856C57}"/>
          </ac:cxnSpMkLst>
        </pc:cxnChg>
        <pc:cxnChg chg="mod">
          <ac:chgData name="泰治郎" userId="6772d901-fb9c-47ad-9b32-26bde63bf99d" providerId="ADAL" clId="{B924DAEC-B0D3-4114-8420-C247C788508E}" dt="2020-01-22T14:08:36.376" v="3090" actId="1076"/>
          <ac:cxnSpMkLst>
            <pc:docMk/>
            <pc:sldMk cId="2459002238" sldId="299"/>
            <ac:cxnSpMk id="46" creationId="{24371CEF-8B01-423F-AA43-AF1E59CD6B51}"/>
          </ac:cxnSpMkLst>
        </pc:cxnChg>
      </pc:sldChg>
      <pc:sldChg chg="addSp delSp modSp add">
        <pc:chgData name="泰治郎" userId="6772d901-fb9c-47ad-9b32-26bde63bf99d" providerId="ADAL" clId="{B924DAEC-B0D3-4114-8420-C247C788508E}" dt="2020-01-22T09:58:04.450" v="2397"/>
        <pc:sldMkLst>
          <pc:docMk/>
          <pc:sldMk cId="166952733" sldId="300"/>
        </pc:sldMkLst>
        <pc:spChg chg="mod">
          <ac:chgData name="泰治郎" userId="6772d901-fb9c-47ad-9b32-26bde63bf99d" providerId="ADAL" clId="{B924DAEC-B0D3-4114-8420-C247C788508E}" dt="2020-01-22T09:43:12.657" v="1891"/>
          <ac:spMkLst>
            <pc:docMk/>
            <pc:sldMk cId="166952733" sldId="300"/>
            <ac:spMk id="50" creationId="{625F79AE-AB84-411B-97A5-F7063C1C9BD0}"/>
          </ac:spMkLst>
        </pc:spChg>
        <pc:picChg chg="del">
          <ac:chgData name="泰治郎" userId="6772d901-fb9c-47ad-9b32-26bde63bf99d" providerId="ADAL" clId="{B924DAEC-B0D3-4114-8420-C247C788508E}" dt="2020-01-22T09:39:03.240" v="1763" actId="478"/>
          <ac:picMkLst>
            <pc:docMk/>
            <pc:sldMk cId="166952733" sldId="300"/>
            <ac:picMk id="2" creationId="{695CA4B9-5FE9-49DE-876B-2A0FAA9E584C}"/>
          </ac:picMkLst>
        </pc:picChg>
        <pc:picChg chg="add del">
          <ac:chgData name="泰治郎" userId="6772d901-fb9c-47ad-9b32-26bde63bf99d" providerId="ADAL" clId="{B924DAEC-B0D3-4114-8420-C247C788508E}" dt="2020-01-22T09:58:04.450" v="2397"/>
          <ac:picMkLst>
            <pc:docMk/>
            <pc:sldMk cId="166952733" sldId="300"/>
            <ac:picMk id="24" creationId="{0234C3F5-528A-47CE-B7FD-3A829E9B7899}"/>
          </ac:picMkLst>
        </pc:picChg>
      </pc:sldChg>
      <pc:sldChg chg="addSp delSp modSp add ord">
        <pc:chgData name="泰治郎" userId="6772d901-fb9c-47ad-9b32-26bde63bf99d" providerId="ADAL" clId="{B924DAEC-B0D3-4114-8420-C247C788508E}" dt="2020-01-22T10:02:44.764" v="2625"/>
        <pc:sldMkLst>
          <pc:docMk/>
          <pc:sldMk cId="2051923556" sldId="301"/>
        </pc:sldMkLst>
        <pc:spChg chg="add mod">
          <ac:chgData name="泰治郎" userId="6772d901-fb9c-47ad-9b32-26bde63bf99d" providerId="ADAL" clId="{B924DAEC-B0D3-4114-8420-C247C788508E}" dt="2020-01-22T10:00:20.730" v="2504" actId="1076"/>
          <ac:spMkLst>
            <pc:docMk/>
            <pc:sldMk cId="2051923556" sldId="301"/>
            <ac:spMk id="10" creationId="{EEC2B87C-23A2-4951-8D14-C189EAB4A8CC}"/>
          </ac:spMkLst>
        </pc:spChg>
        <pc:spChg chg="add mod">
          <ac:chgData name="泰治郎" userId="6772d901-fb9c-47ad-9b32-26bde63bf99d" providerId="ADAL" clId="{B924DAEC-B0D3-4114-8420-C247C788508E}" dt="2020-01-22T10:01:30.793" v="2518" actId="1076"/>
          <ac:spMkLst>
            <pc:docMk/>
            <pc:sldMk cId="2051923556" sldId="301"/>
            <ac:spMk id="11" creationId="{A02DA77D-45E9-435E-A376-E31D77CCDF0B}"/>
          </ac:spMkLst>
        </pc:spChg>
        <pc:spChg chg="add mod">
          <ac:chgData name="泰治郎" userId="6772d901-fb9c-47ad-9b32-26bde63bf99d" providerId="ADAL" clId="{B924DAEC-B0D3-4114-8420-C247C788508E}" dt="2020-01-22T10:01:59.874" v="2551" actId="20577"/>
          <ac:spMkLst>
            <pc:docMk/>
            <pc:sldMk cId="2051923556" sldId="301"/>
            <ac:spMk id="12" creationId="{EE206F43-80FE-4B8D-80C1-C8AF87CAFE75}"/>
          </ac:spMkLst>
        </pc:spChg>
        <pc:spChg chg="mod">
          <ac:chgData name="泰治郎" userId="6772d901-fb9c-47ad-9b32-26bde63bf99d" providerId="ADAL" clId="{B924DAEC-B0D3-4114-8420-C247C788508E}" dt="2020-01-22T10:02:44.764" v="2625"/>
          <ac:spMkLst>
            <pc:docMk/>
            <pc:sldMk cId="2051923556" sldId="301"/>
            <ac:spMk id="16" creationId="{F5A951C7-7EA5-4BD7-BFD9-B99931AA4A5F}"/>
          </ac:spMkLst>
        </pc:spChg>
        <pc:spChg chg="mod">
          <ac:chgData name="泰治郎" userId="6772d901-fb9c-47ad-9b32-26bde63bf99d" providerId="ADAL" clId="{B924DAEC-B0D3-4114-8420-C247C788508E}" dt="2020-01-22T09:59:07.210" v="2448" actId="20577"/>
          <ac:spMkLst>
            <pc:docMk/>
            <pc:sldMk cId="2051923556" sldId="301"/>
            <ac:spMk id="39" creationId="{56065A5D-BF63-40C7-B928-371EF283C51B}"/>
          </ac:spMkLst>
        </pc:spChg>
        <pc:spChg chg="mod">
          <ac:chgData name="泰治郎" userId="6772d901-fb9c-47ad-9b32-26bde63bf99d" providerId="ADAL" clId="{B924DAEC-B0D3-4114-8420-C247C788508E}" dt="2020-01-22T09:59:51.315" v="2491"/>
          <ac:spMkLst>
            <pc:docMk/>
            <pc:sldMk cId="2051923556" sldId="301"/>
            <ac:spMk id="41" creationId="{5E168B8C-5297-4EC3-8278-DA22F70A9701}"/>
          </ac:spMkLst>
        </pc:spChg>
        <pc:spChg chg="del">
          <ac:chgData name="泰治郎" userId="6772d901-fb9c-47ad-9b32-26bde63bf99d" providerId="ADAL" clId="{B924DAEC-B0D3-4114-8420-C247C788508E}" dt="2020-01-22T09:46:21.298" v="2071" actId="478"/>
          <ac:spMkLst>
            <pc:docMk/>
            <pc:sldMk cId="2051923556" sldId="301"/>
            <ac:spMk id="42" creationId="{30567945-C608-4BCE-805D-9590B49D925F}"/>
          </ac:spMkLst>
        </pc:spChg>
        <pc:spChg chg="mod">
          <ac:chgData name="泰治郎" userId="6772d901-fb9c-47ad-9b32-26bde63bf99d" providerId="ADAL" clId="{B924DAEC-B0D3-4114-8420-C247C788508E}" dt="2020-01-22T09:45:57.498" v="2067" actId="20577"/>
          <ac:spMkLst>
            <pc:docMk/>
            <pc:sldMk cId="2051923556" sldId="301"/>
            <ac:spMk id="50" creationId="{625F79AE-AB84-411B-97A5-F7063C1C9BD0}"/>
          </ac:spMkLst>
        </pc:spChg>
        <pc:picChg chg="del mod">
          <ac:chgData name="泰治郎" userId="6772d901-fb9c-47ad-9b32-26bde63bf99d" providerId="ADAL" clId="{B924DAEC-B0D3-4114-8420-C247C788508E}" dt="2020-01-22T09:55:53.682" v="2246" actId="478"/>
          <ac:picMkLst>
            <pc:docMk/>
            <pc:sldMk cId="2051923556" sldId="301"/>
            <ac:picMk id="2" creationId="{9903FA1B-D594-4167-8432-A6F1EC851188}"/>
          </ac:picMkLst>
        </pc:picChg>
        <pc:picChg chg="add mod">
          <ac:chgData name="泰治郎" userId="6772d901-fb9c-47ad-9b32-26bde63bf99d" providerId="ADAL" clId="{B924DAEC-B0D3-4114-8420-C247C788508E}" dt="2020-01-22T10:01:16.378" v="2513" actId="1076"/>
          <ac:picMkLst>
            <pc:docMk/>
            <pc:sldMk cId="2051923556" sldId="301"/>
            <ac:picMk id="3" creationId="{4D4B7907-D913-41BE-953A-9C7C6CA942E9}"/>
          </ac:picMkLst>
        </pc:picChg>
        <pc:picChg chg="del mod">
          <ac:chgData name="泰治郎" userId="6772d901-fb9c-47ad-9b32-26bde63bf99d" providerId="ADAL" clId="{B924DAEC-B0D3-4114-8420-C247C788508E}" dt="2020-01-22T09:56:24.946" v="2253" actId="478"/>
          <ac:picMkLst>
            <pc:docMk/>
            <pc:sldMk cId="2051923556" sldId="301"/>
            <ac:picMk id="5" creationId="{9B30EE64-511B-4A70-BF8B-1E3BC925D263}"/>
          </ac:picMkLst>
        </pc:picChg>
        <pc:picChg chg="del">
          <ac:chgData name="泰治郎" userId="6772d901-fb9c-47ad-9b32-26bde63bf99d" providerId="ADAL" clId="{B924DAEC-B0D3-4114-8420-C247C788508E}" dt="2020-01-22T09:46:18.801" v="2068" actId="478"/>
          <ac:picMkLst>
            <pc:docMk/>
            <pc:sldMk cId="2051923556" sldId="301"/>
            <ac:picMk id="6" creationId="{CCD9C349-35CE-44B5-93C4-46DBA09ED3A5}"/>
          </ac:picMkLst>
        </pc:picChg>
        <pc:picChg chg="add mod">
          <ac:chgData name="泰治郎" userId="6772d901-fb9c-47ad-9b32-26bde63bf99d" providerId="ADAL" clId="{B924DAEC-B0D3-4114-8420-C247C788508E}" dt="2020-01-22T09:56:02.561" v="2250" actId="1076"/>
          <ac:picMkLst>
            <pc:docMk/>
            <pc:sldMk cId="2051923556" sldId="301"/>
            <ac:picMk id="21" creationId="{2C33B6F8-3E0F-4101-944C-C673315B1589}"/>
          </ac:picMkLst>
        </pc:picChg>
        <pc:picChg chg="add mod">
          <ac:chgData name="泰治郎" userId="6772d901-fb9c-47ad-9b32-26bde63bf99d" providerId="ADAL" clId="{B924DAEC-B0D3-4114-8420-C247C788508E}" dt="2020-01-22T09:55:58" v="2248" actId="1076"/>
          <ac:picMkLst>
            <pc:docMk/>
            <pc:sldMk cId="2051923556" sldId="301"/>
            <ac:picMk id="22" creationId="{C396FA14-004D-402C-8B0F-89ED8231AAE9}"/>
          </ac:picMkLst>
        </pc:picChg>
        <pc:picChg chg="add mod">
          <ac:chgData name="泰治郎" userId="6772d901-fb9c-47ad-9b32-26bde63bf99d" providerId="ADAL" clId="{B924DAEC-B0D3-4114-8420-C247C788508E}" dt="2020-01-22T09:56:11.233" v="2252" actId="1076"/>
          <ac:picMkLst>
            <pc:docMk/>
            <pc:sldMk cId="2051923556" sldId="301"/>
            <ac:picMk id="23" creationId="{13B7C132-EB37-4419-9AA8-AFC8E2FF8252}"/>
          </ac:picMkLst>
        </pc:picChg>
        <pc:picChg chg="add mod">
          <ac:chgData name="泰治郎" userId="6772d901-fb9c-47ad-9b32-26bde63bf99d" providerId="ADAL" clId="{B924DAEC-B0D3-4114-8420-C247C788508E}" dt="2020-01-22T09:57:27.001" v="2336" actId="1076"/>
          <ac:picMkLst>
            <pc:docMk/>
            <pc:sldMk cId="2051923556" sldId="301"/>
            <ac:picMk id="24" creationId="{8D8393DC-B8EC-426C-8D92-4871AA1EC4EA}"/>
          </ac:picMkLst>
        </pc:picChg>
        <pc:picChg chg="add del mod">
          <ac:chgData name="泰治郎" userId="6772d901-fb9c-47ad-9b32-26bde63bf99d" providerId="ADAL" clId="{B924DAEC-B0D3-4114-8420-C247C788508E}" dt="2020-01-22T09:58:22.530" v="2407"/>
          <ac:picMkLst>
            <pc:docMk/>
            <pc:sldMk cId="2051923556" sldId="301"/>
            <ac:picMk id="26" creationId="{6B3FAAE2-C949-4E2F-A2AE-D8FBE97CCC84}"/>
          </ac:picMkLst>
        </pc:picChg>
        <pc:cxnChg chg="mod">
          <ac:chgData name="泰治郎" userId="6772d901-fb9c-47ad-9b32-26bde63bf99d" providerId="ADAL" clId="{B924DAEC-B0D3-4114-8420-C247C788508E}" dt="2020-01-22T09:55:53.682" v="2246" actId="478"/>
          <ac:cxnSpMkLst>
            <pc:docMk/>
            <pc:sldMk cId="2051923556" sldId="301"/>
            <ac:cxnSpMk id="8" creationId="{17ACF39D-820C-4B57-BB45-EEC79ED29E51}"/>
          </ac:cxnSpMkLst>
        </pc:cxnChg>
        <pc:cxnChg chg="add mod">
          <ac:chgData name="泰治郎" userId="6772d901-fb9c-47ad-9b32-26bde63bf99d" providerId="ADAL" clId="{B924DAEC-B0D3-4114-8420-C247C788508E}" dt="2020-01-22T09:57:59.025" v="2395" actId="1076"/>
          <ac:cxnSpMkLst>
            <pc:docMk/>
            <pc:sldMk cId="2051923556" sldId="301"/>
            <ac:cxnSpMk id="25" creationId="{E1757E07-C5D1-4FF8-BD88-6A96228E840F}"/>
          </ac:cxnSpMkLst>
        </pc:cxnChg>
        <pc:cxnChg chg="del mod">
          <ac:chgData name="泰治郎" userId="6772d901-fb9c-47ad-9b32-26bde63bf99d" providerId="ADAL" clId="{B924DAEC-B0D3-4114-8420-C247C788508E}" dt="2020-01-22T09:46:20.156" v="2070" actId="478"/>
          <ac:cxnSpMkLst>
            <pc:docMk/>
            <pc:sldMk cId="2051923556" sldId="301"/>
            <ac:cxnSpMk id="30" creationId="{75054948-9200-494F-B526-034E2EDC7243}"/>
          </ac:cxnSpMkLst>
        </pc:cxnChg>
        <pc:cxnChg chg="mod">
          <ac:chgData name="泰治郎" userId="6772d901-fb9c-47ad-9b32-26bde63bf99d" providerId="ADAL" clId="{B924DAEC-B0D3-4114-8420-C247C788508E}" dt="2020-01-22T09:56:24.946" v="2253" actId="478"/>
          <ac:cxnSpMkLst>
            <pc:docMk/>
            <pc:sldMk cId="2051923556" sldId="301"/>
            <ac:cxnSpMk id="33" creationId="{B90E5997-E8A4-4A4D-8614-C734F8377027}"/>
          </ac:cxnSpMkLst>
        </pc:cxnChg>
      </pc:sldChg>
      <pc:sldChg chg="add del">
        <pc:chgData name="泰治郎" userId="6772d901-fb9c-47ad-9b32-26bde63bf99d" providerId="ADAL" clId="{B924DAEC-B0D3-4114-8420-C247C788508E}" dt="2020-01-22T09:45:39.658" v="2029"/>
        <pc:sldMkLst>
          <pc:docMk/>
          <pc:sldMk cId="3732252812" sldId="301"/>
        </pc:sldMkLst>
      </pc:sldChg>
      <pc:sldChg chg="del">
        <pc:chgData name="泰治郎" userId="6772d901-fb9c-47ad-9b32-26bde63bf99d" providerId="ADAL" clId="{B924DAEC-B0D3-4114-8420-C247C788508E}" dt="2020-01-22T14:11:38.493" v="3150" actId="47"/>
        <pc:sldMkLst>
          <pc:docMk/>
          <pc:sldMk cId="284986268" sldId="302"/>
        </pc:sldMkLst>
      </pc:sldChg>
      <pc:sldChg chg="addSp delSp modSp add">
        <pc:chgData name="泰治郎" userId="6772d901-fb9c-47ad-9b32-26bde63bf99d" providerId="ADAL" clId="{B924DAEC-B0D3-4114-8420-C247C788508E}" dt="2020-01-22T14:26:20.684" v="3397"/>
        <pc:sldMkLst>
          <pc:docMk/>
          <pc:sldMk cId="3035750791" sldId="302"/>
        </pc:sldMkLst>
        <pc:spChg chg="mod">
          <ac:chgData name="泰治郎" userId="6772d901-fb9c-47ad-9b32-26bde63bf99d" providerId="ADAL" clId="{B924DAEC-B0D3-4114-8420-C247C788508E}" dt="2020-01-22T14:11:48.019" v="3178"/>
          <ac:spMkLst>
            <pc:docMk/>
            <pc:sldMk cId="3035750791" sldId="302"/>
            <ac:spMk id="50" creationId="{625F79AE-AB84-411B-97A5-F7063C1C9BD0}"/>
          </ac:spMkLst>
        </pc:spChg>
        <pc:graphicFrameChg chg="mod modGraphic">
          <ac:chgData name="泰治郎" userId="6772d901-fb9c-47ad-9b32-26bde63bf99d" providerId="ADAL" clId="{B924DAEC-B0D3-4114-8420-C247C788508E}" dt="2020-01-22T14:26:20.684" v="3397"/>
          <ac:graphicFrameMkLst>
            <pc:docMk/>
            <pc:sldMk cId="3035750791" sldId="302"/>
            <ac:graphicFrameMk id="17" creationId="{FEA0BC3C-4A06-4C2E-A1FB-B7EBAC7448DE}"/>
          </ac:graphicFrameMkLst>
        </pc:graphicFrameChg>
        <pc:picChg chg="add mod ord">
          <ac:chgData name="泰治郎" userId="6772d901-fb9c-47ad-9b32-26bde63bf99d" providerId="ADAL" clId="{B924DAEC-B0D3-4114-8420-C247C788508E}" dt="2020-01-22T14:24:30.990" v="3263" actId="167"/>
          <ac:picMkLst>
            <pc:docMk/>
            <pc:sldMk cId="3035750791" sldId="302"/>
            <ac:picMk id="2" creationId="{C65D49A0-194A-4977-BF50-1CCED4721C57}"/>
          </ac:picMkLst>
        </pc:picChg>
        <pc:picChg chg="del">
          <ac:chgData name="泰治郎" userId="6772d901-fb9c-47ad-9b32-26bde63bf99d" providerId="ADAL" clId="{B924DAEC-B0D3-4114-8420-C247C788508E}" dt="2020-01-22T14:24:31.443" v="3264" actId="478"/>
          <ac:picMkLst>
            <pc:docMk/>
            <pc:sldMk cId="3035750791" sldId="302"/>
            <ac:picMk id="4" creationId="{F33439FD-C7FE-4541-B926-83CD3F27C8D2}"/>
          </ac:picMkLst>
        </pc:picChg>
      </pc:sldChg>
    </pc:docChg>
  </pc:docChgLst>
  <pc:docChgLst>
    <pc:chgData name="鈴木 泰治郎" userId="S::t-suzuki@solidsphere.onmicrosoft.com::6772d901-fb9c-47ad-9b32-26bde63bf99d" providerId="AD" clId="Web-{4A54C546-5791-A99A-568F-89E8F808B5D6}"/>
    <pc:docChg chg="addSld modSld">
      <pc:chgData name="鈴木 泰治郎" userId="S::t-suzuki@solidsphere.onmicrosoft.com::6772d901-fb9c-47ad-9b32-26bde63bf99d" providerId="AD" clId="Web-{4A54C546-5791-A99A-568F-89E8F808B5D6}" dt="2020-01-22T11:58:45.149" v="11"/>
      <pc:docMkLst>
        <pc:docMk/>
      </pc:docMkLst>
      <pc:sldChg chg="modSp">
        <pc:chgData name="鈴木 泰治郎" userId="S::t-suzuki@solidsphere.onmicrosoft.com::6772d901-fb9c-47ad-9b32-26bde63bf99d" providerId="AD" clId="Web-{4A54C546-5791-A99A-568F-89E8F808B5D6}" dt="2020-01-22T11:52:34.391" v="1" actId="1076"/>
        <pc:sldMkLst>
          <pc:docMk/>
          <pc:sldMk cId="1383907567" sldId="294"/>
        </pc:sldMkLst>
        <pc:picChg chg="mod">
          <ac:chgData name="鈴木 泰治郎" userId="S::t-suzuki@solidsphere.onmicrosoft.com::6772d901-fb9c-47ad-9b32-26bde63bf99d" providerId="AD" clId="Web-{4A54C546-5791-A99A-568F-89E8F808B5D6}" dt="2020-01-22T11:52:34.391" v="1" actId="1076"/>
          <ac:picMkLst>
            <pc:docMk/>
            <pc:sldMk cId="1383907567" sldId="294"/>
            <ac:picMk id="3" creationId="{EE825EA7-DCAD-4832-A4F1-CFCEBFCD56C1}"/>
          </ac:picMkLst>
        </pc:picChg>
      </pc:sldChg>
      <pc:sldChg chg="modSp">
        <pc:chgData name="鈴木 泰治郎" userId="S::t-suzuki@solidsphere.onmicrosoft.com::6772d901-fb9c-47ad-9b32-26bde63bf99d" providerId="AD" clId="Web-{4A54C546-5791-A99A-568F-89E8F808B5D6}" dt="2020-01-22T11:58:34.696" v="9" actId="20577"/>
        <pc:sldMkLst>
          <pc:docMk/>
          <pc:sldMk cId="2459002238" sldId="299"/>
        </pc:sldMkLst>
        <pc:spChg chg="mod">
          <ac:chgData name="鈴木 泰治郎" userId="S::t-suzuki@solidsphere.onmicrosoft.com::6772d901-fb9c-47ad-9b32-26bde63bf99d" providerId="AD" clId="Web-{4A54C546-5791-A99A-568F-89E8F808B5D6}" dt="2020-01-22T11:58:34.696" v="9" actId="20577"/>
          <ac:spMkLst>
            <pc:docMk/>
            <pc:sldMk cId="2459002238" sldId="299"/>
            <ac:spMk id="50" creationId="{625F79AE-AB84-411B-97A5-F7063C1C9BD0}"/>
          </ac:spMkLst>
        </pc:spChg>
      </pc:sldChg>
      <pc:sldChg chg="add replId">
        <pc:chgData name="鈴木 泰治郎" userId="S::t-suzuki@solidsphere.onmicrosoft.com::6772d901-fb9c-47ad-9b32-26bde63bf99d" providerId="AD" clId="Web-{4A54C546-5791-A99A-568F-89E8F808B5D6}" dt="2020-01-22T11:58:45.149" v="11"/>
        <pc:sldMkLst>
          <pc:docMk/>
          <pc:sldMk cId="284986268" sldId="302"/>
        </pc:sldMkLst>
      </pc:sldChg>
    </pc:docChg>
  </pc:docChgLst>
  <pc:docChgLst>
    <pc:chgData name=" " userId="16e9bc068a9a693a" providerId="LiveId" clId="{6BF7CBAE-8F25-4ECE-A1A7-2C52825C820F}"/>
    <pc:docChg chg="undo custSel modSld">
      <pc:chgData name=" " userId="16e9bc068a9a693a" providerId="LiveId" clId="{6BF7CBAE-8F25-4ECE-A1A7-2C52825C820F}" dt="2020-01-10T08:32:53.041" v="690"/>
      <pc:docMkLst>
        <pc:docMk/>
      </pc:docMkLst>
      <pc:sldChg chg="modSp">
        <pc:chgData name=" " userId="16e9bc068a9a693a" providerId="LiveId" clId="{6BF7CBAE-8F25-4ECE-A1A7-2C52825C820F}" dt="2020-01-10T08:32:53.041" v="690"/>
        <pc:sldMkLst>
          <pc:docMk/>
          <pc:sldMk cId="1438009587" sldId="270"/>
        </pc:sldMkLst>
        <pc:graphicFrameChg chg="mod modGraphic">
          <ac:chgData name=" " userId="16e9bc068a9a693a" providerId="LiveId" clId="{6BF7CBAE-8F25-4ECE-A1A7-2C52825C820F}" dt="2020-01-10T08:32:53.041" v="690"/>
          <ac:graphicFrameMkLst>
            <pc:docMk/>
            <pc:sldMk cId="1438009587" sldId="270"/>
            <ac:graphicFrameMk id="43" creationId="{E6AEA78D-08BD-4515-B35D-A340838DE4E3}"/>
          </ac:graphicFrameMkLst>
        </pc:graphicFrameChg>
      </pc:sldChg>
      <pc:sldChg chg="addSp delSp modSp">
        <pc:chgData name=" " userId="16e9bc068a9a693a" providerId="LiveId" clId="{6BF7CBAE-8F25-4ECE-A1A7-2C52825C820F}" dt="2020-01-10T08:02:12.583" v="118" actId="14100"/>
        <pc:sldMkLst>
          <pc:docMk/>
          <pc:sldMk cId="1317571951" sldId="288"/>
        </pc:sldMkLst>
        <pc:spChg chg="add mod">
          <ac:chgData name=" " userId="16e9bc068a9a693a" providerId="LiveId" clId="{6BF7CBAE-8F25-4ECE-A1A7-2C52825C820F}" dt="2020-01-10T07:53:25.214" v="45" actId="1035"/>
          <ac:spMkLst>
            <pc:docMk/>
            <pc:sldMk cId="1317571951" sldId="288"/>
            <ac:spMk id="20" creationId="{9412C8C5-14B6-43AC-9FD4-1D2E9802DCEA}"/>
          </ac:spMkLst>
        </pc:spChg>
        <pc:spChg chg="mod">
          <ac:chgData name=" " userId="16e9bc068a9a693a" providerId="LiveId" clId="{6BF7CBAE-8F25-4ECE-A1A7-2C52825C820F}" dt="2020-01-10T07:46:55.893" v="9" actId="1076"/>
          <ac:spMkLst>
            <pc:docMk/>
            <pc:sldMk cId="1317571951" sldId="288"/>
            <ac:spMk id="21" creationId="{13AC054F-0585-4E14-8A0B-DAF08D39E4FA}"/>
          </ac:spMkLst>
        </pc:spChg>
        <pc:spChg chg="mod">
          <ac:chgData name=" " userId="16e9bc068a9a693a" providerId="LiveId" clId="{6BF7CBAE-8F25-4ECE-A1A7-2C52825C820F}" dt="2020-01-10T07:46:53.110" v="8" actId="1076"/>
          <ac:spMkLst>
            <pc:docMk/>
            <pc:sldMk cId="1317571951" sldId="288"/>
            <ac:spMk id="28" creationId="{EA9BB1CD-7A82-46EE-BD66-45F6F8EC2F7E}"/>
          </ac:spMkLst>
        </pc:spChg>
        <pc:spChg chg="mod">
          <ac:chgData name=" " userId="16e9bc068a9a693a" providerId="LiveId" clId="{6BF7CBAE-8F25-4ECE-A1A7-2C52825C820F}" dt="2020-01-10T07:46:53.110" v="8" actId="1076"/>
          <ac:spMkLst>
            <pc:docMk/>
            <pc:sldMk cId="1317571951" sldId="288"/>
            <ac:spMk id="29" creationId="{90D2BB42-4048-4980-A4B3-0C70131EED8E}"/>
          </ac:spMkLst>
        </pc:spChg>
        <pc:spChg chg="add mod">
          <ac:chgData name=" " userId="16e9bc068a9a693a" providerId="LiveId" clId="{6BF7CBAE-8F25-4ECE-A1A7-2C52825C820F}" dt="2020-01-10T07:58:34.006" v="106" actId="1076"/>
          <ac:spMkLst>
            <pc:docMk/>
            <pc:sldMk cId="1317571951" sldId="288"/>
            <ac:spMk id="40" creationId="{29EE458E-9155-4890-99AE-B8369B4CE2DB}"/>
          </ac:spMkLst>
        </pc:spChg>
        <pc:spChg chg="add mod">
          <ac:chgData name=" " userId="16e9bc068a9a693a" providerId="LiveId" clId="{6BF7CBAE-8F25-4ECE-A1A7-2C52825C820F}" dt="2020-01-10T07:58:21.078" v="100" actId="1076"/>
          <ac:spMkLst>
            <pc:docMk/>
            <pc:sldMk cId="1317571951" sldId="288"/>
            <ac:spMk id="41" creationId="{95EE9DC4-9A32-4F78-BC98-C80BF7AA450F}"/>
          </ac:spMkLst>
        </pc:spChg>
        <pc:spChg chg="add mod">
          <ac:chgData name=" " userId="16e9bc068a9a693a" providerId="LiveId" clId="{6BF7CBAE-8F25-4ECE-A1A7-2C52825C820F}" dt="2020-01-10T07:58:45.462" v="116" actId="1076"/>
          <ac:spMkLst>
            <pc:docMk/>
            <pc:sldMk cId="1317571951" sldId="288"/>
            <ac:spMk id="42" creationId="{A84AB783-B2F9-4188-B923-82A846050582}"/>
          </ac:spMkLst>
        </pc:spChg>
        <pc:picChg chg="mod">
          <ac:chgData name=" " userId="16e9bc068a9a693a" providerId="LiveId" clId="{6BF7CBAE-8F25-4ECE-A1A7-2C52825C820F}" dt="2020-01-10T07:46:10.094" v="6" actId="1076"/>
          <ac:picMkLst>
            <pc:docMk/>
            <pc:sldMk cId="1317571951" sldId="288"/>
            <ac:picMk id="2" creationId="{EFD3CAC9-E61A-4BDE-8837-C6FED98F805A}"/>
          </ac:picMkLst>
        </pc:picChg>
        <pc:picChg chg="mod">
          <ac:chgData name=" " userId="16e9bc068a9a693a" providerId="LiveId" clId="{6BF7CBAE-8F25-4ECE-A1A7-2C52825C820F}" dt="2020-01-10T08:02:12.583" v="118" actId="14100"/>
          <ac:picMkLst>
            <pc:docMk/>
            <pc:sldMk cId="1317571951" sldId="288"/>
            <ac:picMk id="3" creationId="{7AC1ECC1-A92F-4F3F-8EA8-2F997C360F87}"/>
          </ac:picMkLst>
        </pc:picChg>
        <pc:picChg chg="mod">
          <ac:chgData name=" " userId="16e9bc068a9a693a" providerId="LiveId" clId="{6BF7CBAE-8F25-4ECE-A1A7-2C52825C820F}" dt="2020-01-10T07:46:14.126" v="7" actId="1076"/>
          <ac:picMkLst>
            <pc:docMk/>
            <pc:sldMk cId="1317571951" sldId="288"/>
            <ac:picMk id="4" creationId="{47DE3F04-8E84-41EB-B356-B84AF0B6A749}"/>
          </ac:picMkLst>
        </pc:picChg>
        <pc:cxnChg chg="mod">
          <ac:chgData name=" " userId="16e9bc068a9a693a" providerId="LiveId" clId="{6BF7CBAE-8F25-4ECE-A1A7-2C52825C820F}" dt="2020-01-10T08:02:12.583" v="118" actId="14100"/>
          <ac:cxnSpMkLst>
            <pc:docMk/>
            <pc:sldMk cId="1317571951" sldId="288"/>
            <ac:cxnSpMk id="9" creationId="{93B86068-F8E7-483D-BDD3-B4FD2631362E}"/>
          </ac:cxnSpMkLst>
        </pc:cxnChg>
        <pc:cxnChg chg="mod">
          <ac:chgData name=" " userId="16e9bc068a9a693a" providerId="LiveId" clId="{6BF7CBAE-8F25-4ECE-A1A7-2C52825C820F}" dt="2020-01-10T08:02:12.583" v="118" actId="14100"/>
          <ac:cxnSpMkLst>
            <pc:docMk/>
            <pc:sldMk cId="1317571951" sldId="288"/>
            <ac:cxnSpMk id="11" creationId="{09E26E0B-4EC5-4E14-B585-745C8201A450}"/>
          </ac:cxnSpMkLst>
        </pc:cxnChg>
        <pc:cxnChg chg="del mod">
          <ac:chgData name=" " userId="16e9bc068a9a693a" providerId="LiveId" clId="{6BF7CBAE-8F25-4ECE-A1A7-2C52825C820F}" dt="2020-01-10T07:45:56.342" v="3" actId="478"/>
          <ac:cxnSpMkLst>
            <pc:docMk/>
            <pc:sldMk cId="1317571951" sldId="288"/>
            <ac:cxnSpMk id="15" creationId="{0C3A411B-86E5-4153-B971-DB0222315B1D}"/>
          </ac:cxnSpMkLst>
        </pc:cxnChg>
        <pc:cxnChg chg="del mod">
          <ac:chgData name=" " userId="16e9bc068a9a693a" providerId="LiveId" clId="{6BF7CBAE-8F25-4ECE-A1A7-2C52825C820F}" dt="2020-01-10T07:45:55.811" v="2" actId="478"/>
          <ac:cxnSpMkLst>
            <pc:docMk/>
            <pc:sldMk cId="1317571951" sldId="288"/>
            <ac:cxnSpMk id="17" creationId="{A441A6CF-262B-4DAC-8D78-5E6CA66D8615}"/>
          </ac:cxnSpMkLst>
        </pc:cxnChg>
        <pc:cxnChg chg="add mod">
          <ac:chgData name=" " userId="16e9bc068a9a693a" providerId="LiveId" clId="{6BF7CBAE-8F25-4ECE-A1A7-2C52825C820F}" dt="2020-01-10T07:54:53.520" v="49" actId="208"/>
          <ac:cxnSpMkLst>
            <pc:docMk/>
            <pc:sldMk cId="1317571951" sldId="288"/>
            <ac:cxnSpMk id="23" creationId="{CC6CB620-3E4B-4442-AB02-996E3303DF16}"/>
          </ac:cxnSpMkLst>
        </pc:cxnChg>
        <pc:cxnChg chg="add mod">
          <ac:chgData name=" " userId="16e9bc068a9a693a" providerId="LiveId" clId="{6BF7CBAE-8F25-4ECE-A1A7-2C52825C820F}" dt="2020-01-10T07:54:53.520" v="49" actId="208"/>
          <ac:cxnSpMkLst>
            <pc:docMk/>
            <pc:sldMk cId="1317571951" sldId="288"/>
            <ac:cxnSpMk id="27" creationId="{0B0398EA-6ED6-4E07-9AED-35140C26920B}"/>
          </ac:cxnSpMkLst>
        </pc:cxnChg>
        <pc:cxnChg chg="add mod">
          <ac:chgData name=" " userId="16e9bc068a9a693a" providerId="LiveId" clId="{6BF7CBAE-8F25-4ECE-A1A7-2C52825C820F}" dt="2020-01-10T07:54:53.520" v="49" actId="208"/>
          <ac:cxnSpMkLst>
            <pc:docMk/>
            <pc:sldMk cId="1317571951" sldId="288"/>
            <ac:cxnSpMk id="34" creationId="{2740947F-B0AF-4F79-8F16-B1835FBA01FC}"/>
          </ac:cxnSpMkLst>
        </pc:cxnChg>
      </pc:sldChg>
      <pc:sldChg chg="addSp delSp modSp">
        <pc:chgData name=" " userId="16e9bc068a9a693a" providerId="LiveId" clId="{6BF7CBAE-8F25-4ECE-A1A7-2C52825C820F}" dt="2020-01-10T08:27:24.567" v="542"/>
        <pc:sldMkLst>
          <pc:docMk/>
          <pc:sldMk cId="1383907567" sldId="294"/>
        </pc:sldMkLst>
        <pc:spChg chg="add mod">
          <ac:chgData name=" " userId="16e9bc068a9a693a" providerId="LiveId" clId="{6BF7CBAE-8F25-4ECE-A1A7-2C52825C820F}" dt="2020-01-10T08:18:43.195" v="148" actId="20577"/>
          <ac:spMkLst>
            <pc:docMk/>
            <pc:sldMk cId="1383907567" sldId="294"/>
            <ac:spMk id="15" creationId="{190C40D0-FF57-4DE2-9D87-A70A53CDDAA0}"/>
          </ac:spMkLst>
        </pc:spChg>
        <pc:spChg chg="add del">
          <ac:chgData name=" " userId="16e9bc068a9a693a" providerId="LiveId" clId="{6BF7CBAE-8F25-4ECE-A1A7-2C52825C820F}" dt="2020-01-10T08:04:43.090" v="128"/>
          <ac:spMkLst>
            <pc:docMk/>
            <pc:sldMk cId="1383907567" sldId="294"/>
            <ac:spMk id="18" creationId="{A086D9DB-F91F-4946-8481-8D53B085FAD3}"/>
          </ac:spMkLst>
        </pc:spChg>
        <pc:spChg chg="add mod">
          <ac:chgData name=" " userId="16e9bc068a9a693a" providerId="LiveId" clId="{6BF7CBAE-8F25-4ECE-A1A7-2C52825C820F}" dt="2020-01-10T08:18:49.378" v="150" actId="20577"/>
          <ac:spMkLst>
            <pc:docMk/>
            <pc:sldMk cId="1383907567" sldId="294"/>
            <ac:spMk id="19" creationId="{C7EBE6BC-9716-4282-8FE3-D23B08033FE3}"/>
          </ac:spMkLst>
        </pc:spChg>
        <pc:spChg chg="del">
          <ac:chgData name=" " userId="16e9bc068a9a693a" providerId="LiveId" clId="{6BF7CBAE-8F25-4ECE-A1A7-2C52825C820F}" dt="2020-01-10T08:11:10.623" v="144" actId="478"/>
          <ac:spMkLst>
            <pc:docMk/>
            <pc:sldMk cId="1383907567" sldId="294"/>
            <ac:spMk id="20" creationId="{F52C5553-4F26-47EC-AE77-264FC44A6155}"/>
          </ac:spMkLst>
        </pc:spChg>
        <pc:spChg chg="mod">
          <ac:chgData name=" " userId="16e9bc068a9a693a" providerId="LiveId" clId="{6BF7CBAE-8F25-4ECE-A1A7-2C52825C820F}" dt="2020-01-10T08:04:28.592" v="123"/>
          <ac:spMkLst>
            <pc:docMk/>
            <pc:sldMk cId="1383907567" sldId="294"/>
            <ac:spMk id="22" creationId="{3B2F8605-2674-4DA0-B3E5-6895A138517A}"/>
          </ac:spMkLst>
        </pc:spChg>
        <pc:spChg chg="add mod">
          <ac:chgData name=" " userId="16e9bc068a9a693a" providerId="LiveId" clId="{6BF7CBAE-8F25-4ECE-A1A7-2C52825C820F}" dt="2020-01-10T08:18:46.635" v="149" actId="20577"/>
          <ac:spMkLst>
            <pc:docMk/>
            <pc:sldMk cId="1383907567" sldId="294"/>
            <ac:spMk id="25" creationId="{978EB449-0C1E-4A13-84B4-2E98FE59EE11}"/>
          </ac:spMkLst>
        </pc:spChg>
        <pc:spChg chg="add mod">
          <ac:chgData name=" " userId="16e9bc068a9a693a" providerId="LiveId" clId="{6BF7CBAE-8F25-4ECE-A1A7-2C52825C820F}" dt="2020-01-10T08:18:35.707" v="147" actId="20577"/>
          <ac:spMkLst>
            <pc:docMk/>
            <pc:sldMk cId="1383907567" sldId="294"/>
            <ac:spMk id="27" creationId="{FC5E9937-4EA9-4C6A-B432-FCE25F074909}"/>
          </ac:spMkLst>
        </pc:spChg>
        <pc:spChg chg="add mod">
          <ac:chgData name=" " userId="16e9bc068a9a693a" providerId="LiveId" clId="{6BF7CBAE-8F25-4ECE-A1A7-2C52825C820F}" dt="2020-01-10T08:11:04.334" v="142" actId="14100"/>
          <ac:spMkLst>
            <pc:docMk/>
            <pc:sldMk cId="1383907567" sldId="294"/>
            <ac:spMk id="29" creationId="{68E9F4A8-9293-411E-82CD-ECBE076A2E11}"/>
          </ac:spMkLst>
        </pc:spChg>
        <pc:spChg chg="mod">
          <ac:chgData name=" " userId="16e9bc068a9a693a" providerId="LiveId" clId="{6BF7CBAE-8F25-4ECE-A1A7-2C52825C820F}" dt="2020-01-10T08:18:32.471" v="146" actId="20577"/>
          <ac:spMkLst>
            <pc:docMk/>
            <pc:sldMk cId="1383907567" sldId="294"/>
            <ac:spMk id="45" creationId="{BE1903D4-7C5A-4F3C-9E0D-3D69273202A5}"/>
          </ac:spMkLst>
        </pc:spChg>
        <pc:graphicFrameChg chg="mod modGraphic">
          <ac:chgData name=" " userId="16e9bc068a9a693a" providerId="LiveId" clId="{6BF7CBAE-8F25-4ECE-A1A7-2C52825C820F}" dt="2020-01-10T08:27:24.567" v="542"/>
          <ac:graphicFrameMkLst>
            <pc:docMk/>
            <pc:sldMk cId="1383907567" sldId="294"/>
            <ac:graphicFrameMk id="17" creationId="{FEA0BC3C-4A06-4C2E-A1FB-B7EBAC7448DE}"/>
          </ac:graphicFrameMkLst>
        </pc:graphicFrameChg>
        <pc:picChg chg="mod">
          <ac:chgData name=" " userId="16e9bc068a9a693a" providerId="LiveId" clId="{6BF7CBAE-8F25-4ECE-A1A7-2C52825C820F}" dt="2020-01-10T08:10:29.574" v="135" actId="1076"/>
          <ac:picMkLst>
            <pc:docMk/>
            <pc:sldMk cId="1383907567" sldId="294"/>
            <ac:picMk id="14" creationId="{F73512F1-6120-4AD9-A4FD-248B4107DD5C}"/>
          </ac:picMkLst>
        </pc:picChg>
        <pc:cxnChg chg="add mod">
          <ac:chgData name=" " userId="16e9bc068a9a693a" providerId="LiveId" clId="{6BF7CBAE-8F25-4ECE-A1A7-2C52825C820F}" dt="2020-01-10T08:04:38.566" v="126" actId="14100"/>
          <ac:cxnSpMkLst>
            <pc:docMk/>
            <pc:sldMk cId="1383907567" sldId="294"/>
            <ac:cxnSpMk id="16" creationId="{B3BDCCD1-5372-4039-BDCC-95FF54C03BA5}"/>
          </ac:cxnSpMkLst>
        </pc:cxnChg>
        <pc:cxnChg chg="del mod">
          <ac:chgData name=" " userId="16e9bc068a9a693a" providerId="LiveId" clId="{6BF7CBAE-8F25-4ECE-A1A7-2C52825C820F}" dt="2020-01-10T08:11:08.782" v="143" actId="478"/>
          <ac:cxnSpMkLst>
            <pc:docMk/>
            <pc:sldMk cId="1383907567" sldId="294"/>
            <ac:cxnSpMk id="21" creationId="{3B4A0E19-5B20-4219-B5B7-EF09954DF4E8}"/>
          </ac:cxnSpMkLst>
        </pc:cxnChg>
        <pc:cxnChg chg="add mod">
          <ac:chgData name=" " userId="16e9bc068a9a693a" providerId="LiveId" clId="{6BF7CBAE-8F25-4ECE-A1A7-2C52825C820F}" dt="2020-01-10T08:04:48.374" v="130" actId="1076"/>
          <ac:cxnSpMkLst>
            <pc:docMk/>
            <pc:sldMk cId="1383907567" sldId="294"/>
            <ac:cxnSpMk id="24" creationId="{67E5BF48-9D35-4463-BEAF-5F969C0CDBE3}"/>
          </ac:cxnSpMkLst>
        </pc:cxnChg>
        <pc:cxnChg chg="add mod">
          <ac:chgData name=" " userId="16e9bc068a9a693a" providerId="LiveId" clId="{6BF7CBAE-8F25-4ECE-A1A7-2C52825C820F}" dt="2020-01-10T08:05:00.666" v="133" actId="14100"/>
          <ac:cxnSpMkLst>
            <pc:docMk/>
            <pc:sldMk cId="1383907567" sldId="294"/>
            <ac:cxnSpMk id="26" creationId="{AAD12C94-7E9D-4344-BDB8-63FFE25CCD3C}"/>
          </ac:cxnSpMkLst>
        </pc:cxnChg>
        <pc:cxnChg chg="add mod">
          <ac:chgData name=" " userId="16e9bc068a9a693a" providerId="LiveId" clId="{6BF7CBAE-8F25-4ECE-A1A7-2C52825C820F}" dt="2020-01-10T08:10:54.014" v="139" actId="14100"/>
          <ac:cxnSpMkLst>
            <pc:docMk/>
            <pc:sldMk cId="1383907567" sldId="294"/>
            <ac:cxnSpMk id="28" creationId="{7ED38B0D-777E-4C0E-966E-DF9D1203AA6F}"/>
          </ac:cxnSpMkLst>
        </pc:cxnChg>
        <pc:cxnChg chg="add mod">
          <ac:chgData name=" " userId="16e9bc068a9a693a" providerId="LiveId" clId="{6BF7CBAE-8F25-4ECE-A1A7-2C52825C820F}" dt="2020-01-10T08:11:04.334" v="142" actId="14100"/>
          <ac:cxnSpMkLst>
            <pc:docMk/>
            <pc:sldMk cId="1383907567" sldId="294"/>
            <ac:cxnSpMk id="30" creationId="{B53746FB-59FF-42D2-81B0-BC1EDC206446}"/>
          </ac:cxnSpMkLst>
        </pc:cxnChg>
        <pc:cxnChg chg="mod">
          <ac:chgData name=" " userId="16e9bc068a9a693a" providerId="LiveId" clId="{6BF7CBAE-8F25-4ECE-A1A7-2C52825C820F}" dt="2020-01-10T08:10:29.574" v="135" actId="1076"/>
          <ac:cxnSpMkLst>
            <pc:docMk/>
            <pc:sldMk cId="1383907567" sldId="294"/>
            <ac:cxnSpMk id="46" creationId="{24371CEF-8B01-423F-AA43-AF1E59CD6B51}"/>
          </ac:cxnSpMkLst>
        </pc:cxnChg>
      </pc:sldChg>
      <pc:sldChg chg="modSp">
        <pc:chgData name=" " userId="16e9bc068a9a693a" providerId="LiveId" clId="{6BF7CBAE-8F25-4ECE-A1A7-2C52825C820F}" dt="2020-01-10T08:21:27.765" v="163" actId="14734"/>
        <pc:sldMkLst>
          <pc:docMk/>
          <pc:sldMk cId="3964208013" sldId="296"/>
        </pc:sldMkLst>
        <pc:graphicFrameChg chg="modGraphic">
          <ac:chgData name=" " userId="16e9bc068a9a693a" providerId="LiveId" clId="{6BF7CBAE-8F25-4ECE-A1A7-2C52825C820F}" dt="2020-01-10T08:21:27.765" v="163" actId="14734"/>
          <ac:graphicFrameMkLst>
            <pc:docMk/>
            <pc:sldMk cId="3964208013" sldId="296"/>
            <ac:graphicFrameMk id="17" creationId="{FEA0BC3C-4A06-4C2E-A1FB-B7EBAC7448DE}"/>
          </ac:graphicFrameMkLst>
        </pc:graphicFrameChg>
      </pc:sldChg>
    </pc:docChg>
  </pc:docChgLst>
  <pc:docChgLst>
    <pc:chgData name=" " userId="16e9bc068a9a693a" providerId="LiveId" clId="{F66EA3CB-FCD8-4181-AEAA-E0C2DBC3B77F}"/>
    <pc:docChg chg="undo redo custSel delSld modSld sldOrd">
      <pc:chgData name=" " userId="16e9bc068a9a693a" providerId="LiveId" clId="{F66EA3CB-FCD8-4181-AEAA-E0C2DBC3B77F}" dt="2019-12-04T11:11:27.616" v="3335"/>
      <pc:docMkLst>
        <pc:docMk/>
      </pc:docMkLst>
      <pc:sldChg chg="modSp">
        <pc:chgData name=" " userId="16e9bc068a9a693a" providerId="LiveId" clId="{F66EA3CB-FCD8-4181-AEAA-E0C2DBC3B77F}" dt="2019-12-04T11:11:27.616" v="3335"/>
        <pc:sldMkLst>
          <pc:docMk/>
          <pc:sldMk cId="1438009587" sldId="270"/>
        </pc:sldMkLst>
        <pc:graphicFrameChg chg="mod modGraphic">
          <ac:chgData name=" " userId="16e9bc068a9a693a" providerId="LiveId" clId="{F66EA3CB-FCD8-4181-AEAA-E0C2DBC3B77F}" dt="2019-12-04T11:11:27.616" v="3335"/>
          <ac:graphicFrameMkLst>
            <pc:docMk/>
            <pc:sldMk cId="1438009587" sldId="270"/>
            <ac:graphicFrameMk id="43" creationId="{E6AEA78D-08BD-4515-B35D-A340838DE4E3}"/>
          </ac:graphicFrameMkLst>
        </pc:graphicFrameChg>
      </pc:sldChg>
      <pc:sldChg chg="delSp modSp">
        <pc:chgData name=" " userId="16e9bc068a9a693a" providerId="LiveId" clId="{F66EA3CB-FCD8-4181-AEAA-E0C2DBC3B77F}" dt="2019-12-01T06:03:28.943" v="1401" actId="20577"/>
        <pc:sldMkLst>
          <pc:docMk/>
          <pc:sldMk cId="3945621981" sldId="287"/>
        </pc:sldMkLst>
        <pc:spChg chg="del">
          <ac:chgData name=" " userId="16e9bc068a9a693a" providerId="LiveId" clId="{F66EA3CB-FCD8-4181-AEAA-E0C2DBC3B77F}" dt="2019-11-29T11:37:18.340" v="379" actId="478"/>
          <ac:spMkLst>
            <pc:docMk/>
            <pc:sldMk cId="3945621981" sldId="287"/>
            <ac:spMk id="2" creationId="{AC5273E2-6069-44E9-AC80-B741A1D99814}"/>
          </ac:spMkLst>
        </pc:spChg>
        <pc:spChg chg="mod">
          <ac:chgData name=" " userId="16e9bc068a9a693a" providerId="LiveId" clId="{F66EA3CB-FCD8-4181-AEAA-E0C2DBC3B77F}" dt="2019-12-01T06:03:28.943" v="1401" actId="20577"/>
          <ac:spMkLst>
            <pc:docMk/>
            <pc:sldMk cId="3945621981" sldId="287"/>
            <ac:spMk id="14" creationId="{9C7779C2-6474-4267-8C98-E1AD32BF6166}"/>
          </ac:spMkLst>
        </pc:spChg>
        <pc:spChg chg="mod">
          <ac:chgData name=" " userId="16e9bc068a9a693a" providerId="LiveId" clId="{F66EA3CB-FCD8-4181-AEAA-E0C2DBC3B77F}" dt="2019-12-01T06:01:51.130" v="1252"/>
          <ac:spMkLst>
            <pc:docMk/>
            <pc:sldMk cId="3945621981" sldId="287"/>
            <ac:spMk id="48" creationId="{5ED49329-D291-49B0-A280-D6ADF57696F8}"/>
          </ac:spMkLst>
        </pc:spChg>
        <pc:spChg chg="del mod">
          <ac:chgData name=" " userId="16e9bc068a9a693a" providerId="LiveId" clId="{F66EA3CB-FCD8-4181-AEAA-E0C2DBC3B77F}" dt="2019-11-29T11:37:15.429" v="378" actId="478"/>
          <ac:spMkLst>
            <pc:docMk/>
            <pc:sldMk cId="3945621981" sldId="287"/>
            <ac:spMk id="51" creationId="{A60131B0-3BCF-469C-A742-FAFD2454D7B2}"/>
          </ac:spMkLst>
        </pc:spChg>
      </pc:sldChg>
      <pc:sldChg chg="addSp delSp modSp">
        <pc:chgData name=" " userId="16e9bc068a9a693a" providerId="LiveId" clId="{F66EA3CB-FCD8-4181-AEAA-E0C2DBC3B77F}" dt="2019-12-04T09:54:09.118" v="2776" actId="1038"/>
        <pc:sldMkLst>
          <pc:docMk/>
          <pc:sldMk cId="1317571951" sldId="288"/>
        </pc:sldMkLst>
        <pc:spChg chg="add mod">
          <ac:chgData name=" " userId="16e9bc068a9a693a" providerId="LiveId" clId="{F66EA3CB-FCD8-4181-AEAA-E0C2DBC3B77F}" dt="2019-12-01T05:44:00.699" v="562" actId="1076"/>
          <ac:spMkLst>
            <pc:docMk/>
            <pc:sldMk cId="1317571951" sldId="288"/>
            <ac:spMk id="36" creationId="{306705FB-B5F2-46D8-9629-CF8ED5974E92}"/>
          </ac:spMkLst>
        </pc:spChg>
        <pc:spChg chg="add mod">
          <ac:chgData name=" " userId="16e9bc068a9a693a" providerId="LiveId" clId="{F66EA3CB-FCD8-4181-AEAA-E0C2DBC3B77F}" dt="2019-12-04T09:54:09.118" v="2776" actId="1038"/>
          <ac:spMkLst>
            <pc:docMk/>
            <pc:sldMk cId="1317571951" sldId="288"/>
            <ac:spMk id="37" creationId="{F66A02C1-F76B-418E-A617-B50BB27BDF38}"/>
          </ac:spMkLst>
        </pc:spChg>
        <pc:spChg chg="del">
          <ac:chgData name=" " userId="16e9bc068a9a693a" providerId="LiveId" clId="{F66EA3CB-FCD8-4181-AEAA-E0C2DBC3B77F}" dt="2019-11-29T11:38:39.512" v="402" actId="478"/>
          <ac:spMkLst>
            <pc:docMk/>
            <pc:sldMk cId="1317571951" sldId="288"/>
            <ac:spMk id="45" creationId="{22686FE0-3771-4F80-80F3-A049468E283A}"/>
          </ac:spMkLst>
        </pc:spChg>
        <pc:spChg chg="del">
          <ac:chgData name=" " userId="16e9bc068a9a693a" providerId="LiveId" clId="{F66EA3CB-FCD8-4181-AEAA-E0C2DBC3B77F}" dt="2019-12-01T05:43:29.722" v="536" actId="478"/>
          <ac:spMkLst>
            <pc:docMk/>
            <pc:sldMk cId="1317571951" sldId="288"/>
            <ac:spMk id="46" creationId="{7DC57FD7-5B0F-4CC8-BFD8-ED7BC1EE0AAA}"/>
          </ac:spMkLst>
        </pc:spChg>
        <pc:spChg chg="mod">
          <ac:chgData name=" " userId="16e9bc068a9a693a" providerId="LiveId" clId="{F66EA3CB-FCD8-4181-AEAA-E0C2DBC3B77F}" dt="2019-11-29T11:39:21.731" v="417" actId="1035"/>
          <ac:spMkLst>
            <pc:docMk/>
            <pc:sldMk cId="1317571951" sldId="288"/>
            <ac:spMk id="49" creationId="{3A947ECF-790C-43B9-B30C-686DD1803143}"/>
          </ac:spMkLst>
        </pc:spChg>
        <pc:spChg chg="del">
          <ac:chgData name=" " userId="16e9bc068a9a693a" providerId="LiveId" clId="{F66EA3CB-FCD8-4181-AEAA-E0C2DBC3B77F}" dt="2019-11-29T11:39:01.738" v="408" actId="478"/>
          <ac:spMkLst>
            <pc:docMk/>
            <pc:sldMk cId="1317571951" sldId="288"/>
            <ac:spMk id="54" creationId="{22122849-A344-4560-9B48-1F538E8ECCDA}"/>
          </ac:spMkLst>
        </pc:spChg>
        <pc:spChg chg="mod">
          <ac:chgData name=" " userId="16e9bc068a9a693a" providerId="LiveId" clId="{F66EA3CB-FCD8-4181-AEAA-E0C2DBC3B77F}" dt="2019-11-29T11:37:57.580" v="388" actId="1076"/>
          <ac:spMkLst>
            <pc:docMk/>
            <pc:sldMk cId="1317571951" sldId="288"/>
            <ac:spMk id="56" creationId="{8080E491-BC82-4F0B-BD62-FB2FE5411C96}"/>
          </ac:spMkLst>
        </pc:spChg>
        <pc:spChg chg="del mod">
          <ac:chgData name=" " userId="16e9bc068a9a693a" providerId="LiveId" clId="{F66EA3CB-FCD8-4181-AEAA-E0C2DBC3B77F}" dt="2019-11-29T11:38:29.638" v="399" actId="478"/>
          <ac:spMkLst>
            <pc:docMk/>
            <pc:sldMk cId="1317571951" sldId="288"/>
            <ac:spMk id="57" creationId="{0D1B8D21-5F71-472F-8EC4-BC47F5060C86}"/>
          </ac:spMkLst>
        </pc:spChg>
        <pc:spChg chg="mod">
          <ac:chgData name=" " userId="16e9bc068a9a693a" providerId="LiveId" clId="{F66EA3CB-FCD8-4181-AEAA-E0C2DBC3B77F}" dt="2019-11-29T11:38:10.246" v="390" actId="1076"/>
          <ac:spMkLst>
            <pc:docMk/>
            <pc:sldMk cId="1317571951" sldId="288"/>
            <ac:spMk id="90" creationId="{4A6B3103-50AA-4F25-A3D8-1F757858C106}"/>
          </ac:spMkLst>
        </pc:spChg>
        <pc:spChg chg="mod">
          <ac:chgData name=" " userId="16e9bc068a9a693a" providerId="LiveId" clId="{F66EA3CB-FCD8-4181-AEAA-E0C2DBC3B77F}" dt="2019-12-02T12:34:20.185" v="2614" actId="1076"/>
          <ac:spMkLst>
            <pc:docMk/>
            <pc:sldMk cId="1317571951" sldId="288"/>
            <ac:spMk id="102" creationId="{4FFDD4BD-92A8-44C7-BFBC-939A02DB581C}"/>
          </ac:spMkLst>
        </pc:spChg>
        <pc:spChg chg="mod">
          <ac:chgData name=" " userId="16e9bc068a9a693a" providerId="LiveId" clId="{F66EA3CB-FCD8-4181-AEAA-E0C2DBC3B77F}" dt="2019-12-02T12:34:20.185" v="2614" actId="1076"/>
          <ac:spMkLst>
            <pc:docMk/>
            <pc:sldMk cId="1317571951" sldId="288"/>
            <ac:spMk id="103" creationId="{84C76E4E-F10F-4F52-BCD1-DD117F29AED9}"/>
          </ac:spMkLst>
        </pc:spChg>
        <pc:spChg chg="del">
          <ac:chgData name=" " userId="16e9bc068a9a693a" providerId="LiveId" clId="{F66EA3CB-FCD8-4181-AEAA-E0C2DBC3B77F}" dt="2019-11-29T11:38:30.412" v="400" actId="478"/>
          <ac:spMkLst>
            <pc:docMk/>
            <pc:sldMk cId="1317571951" sldId="288"/>
            <ac:spMk id="136" creationId="{3F9DE0D9-7C99-4AA0-A2B6-0B48F894B6C2}"/>
          </ac:spMkLst>
        </pc:spChg>
        <pc:spChg chg="mod">
          <ac:chgData name=" " userId="16e9bc068a9a693a" providerId="LiveId" clId="{F66EA3CB-FCD8-4181-AEAA-E0C2DBC3B77F}" dt="2019-11-29T11:38:21.593" v="397" actId="20577"/>
          <ac:spMkLst>
            <pc:docMk/>
            <pc:sldMk cId="1317571951" sldId="288"/>
            <ac:spMk id="140" creationId="{B3BE967C-A8EB-4636-9779-71D9E529766D}"/>
          </ac:spMkLst>
        </pc:spChg>
        <pc:spChg chg="del">
          <ac:chgData name=" " userId="16e9bc068a9a693a" providerId="LiveId" clId="{F66EA3CB-FCD8-4181-AEAA-E0C2DBC3B77F}" dt="2019-11-29T11:38:31.608" v="401" actId="478"/>
          <ac:spMkLst>
            <pc:docMk/>
            <pc:sldMk cId="1317571951" sldId="288"/>
            <ac:spMk id="141" creationId="{E289C550-A12F-4669-9C28-2177489A6848}"/>
          </ac:spMkLst>
        </pc:spChg>
        <pc:spChg chg="mod">
          <ac:chgData name=" " userId="16e9bc068a9a693a" providerId="LiveId" clId="{F66EA3CB-FCD8-4181-AEAA-E0C2DBC3B77F}" dt="2019-11-29T11:38:58.052" v="407" actId="1076"/>
          <ac:spMkLst>
            <pc:docMk/>
            <pc:sldMk cId="1317571951" sldId="288"/>
            <ac:spMk id="155" creationId="{C8967B83-29E7-4393-9B4A-14AFC033FC51}"/>
          </ac:spMkLst>
        </pc:spChg>
        <pc:picChg chg="del">
          <ac:chgData name=" " userId="16e9bc068a9a693a" providerId="LiveId" clId="{F66EA3CB-FCD8-4181-AEAA-E0C2DBC3B77F}" dt="2019-11-29T11:37:44.613" v="384" actId="478"/>
          <ac:picMkLst>
            <pc:docMk/>
            <pc:sldMk cId="1317571951" sldId="288"/>
            <ac:picMk id="2" creationId="{F5FA11B5-679B-447D-920E-5B023BCBABE9}"/>
          </ac:picMkLst>
        </pc:picChg>
        <pc:picChg chg="mod">
          <ac:chgData name=" " userId="16e9bc068a9a693a" providerId="LiveId" clId="{F66EA3CB-FCD8-4181-AEAA-E0C2DBC3B77F}" dt="2019-11-29T11:38:58.052" v="407" actId="1076"/>
          <ac:picMkLst>
            <pc:docMk/>
            <pc:sldMk cId="1317571951" sldId="288"/>
            <ac:picMk id="4" creationId="{88578233-7243-43AF-B384-C390DC5ED8BD}"/>
          </ac:picMkLst>
        </pc:picChg>
        <pc:picChg chg="mod">
          <ac:chgData name=" " userId="16e9bc068a9a693a" providerId="LiveId" clId="{F66EA3CB-FCD8-4181-AEAA-E0C2DBC3B77F}" dt="2019-11-29T11:39:22.314" v="418" actId="1035"/>
          <ac:picMkLst>
            <pc:docMk/>
            <pc:sldMk cId="1317571951" sldId="288"/>
            <ac:picMk id="20" creationId="{44BE696A-42B7-4C42-B41E-EAC99FDE7AA4}"/>
          </ac:picMkLst>
        </pc:picChg>
        <pc:picChg chg="mod">
          <ac:chgData name=" " userId="16e9bc068a9a693a" providerId="LiveId" clId="{F66EA3CB-FCD8-4181-AEAA-E0C2DBC3B77F}" dt="2019-11-29T11:39:23.886" v="420" actId="1036"/>
          <ac:picMkLst>
            <pc:docMk/>
            <pc:sldMk cId="1317571951" sldId="288"/>
            <ac:picMk id="40" creationId="{3D86911A-BF7A-4C06-91BA-6FB970BD411A}"/>
          </ac:picMkLst>
        </pc:picChg>
        <pc:cxnChg chg="del mod">
          <ac:chgData name=" " userId="16e9bc068a9a693a" providerId="LiveId" clId="{F66EA3CB-FCD8-4181-AEAA-E0C2DBC3B77F}" dt="2019-11-29T11:37:38.262" v="383" actId="478"/>
          <ac:cxnSpMkLst>
            <pc:docMk/>
            <pc:sldMk cId="1317571951" sldId="288"/>
            <ac:cxnSpMk id="41" creationId="{81EF4B51-061F-4E1A-9796-7300C240205A}"/>
          </ac:cxnSpMkLst>
        </pc:cxnChg>
        <pc:cxnChg chg="del mod">
          <ac:chgData name=" " userId="16e9bc068a9a693a" providerId="LiveId" clId="{F66EA3CB-FCD8-4181-AEAA-E0C2DBC3B77F}" dt="2019-11-29T11:37:37.436" v="382" actId="478"/>
          <ac:cxnSpMkLst>
            <pc:docMk/>
            <pc:sldMk cId="1317571951" sldId="288"/>
            <ac:cxnSpMk id="44" creationId="{A0E57038-6850-43BB-BB25-CDBF58FE064E}"/>
          </ac:cxnSpMkLst>
        </pc:cxnChg>
        <pc:cxnChg chg="mod">
          <ac:chgData name=" " userId="16e9bc068a9a693a" providerId="LiveId" clId="{F66EA3CB-FCD8-4181-AEAA-E0C2DBC3B77F}" dt="2019-11-29T11:39:21.731" v="417" actId="1035"/>
          <ac:cxnSpMkLst>
            <pc:docMk/>
            <pc:sldMk cId="1317571951" sldId="288"/>
            <ac:cxnSpMk id="52" creationId="{09D3F8FF-1A1D-4A6C-BA96-EC7A22C33F38}"/>
          </ac:cxnSpMkLst>
        </pc:cxnChg>
        <pc:cxnChg chg="add mod">
          <ac:chgData name=" " userId="16e9bc068a9a693a" providerId="LiveId" clId="{F66EA3CB-FCD8-4181-AEAA-E0C2DBC3B77F}" dt="2019-11-29T11:39:22.314" v="418" actId="1035"/>
          <ac:cxnSpMkLst>
            <pc:docMk/>
            <pc:sldMk cId="1317571951" sldId="288"/>
            <ac:cxnSpMk id="53" creationId="{8D7D8936-5C22-4312-A77E-354F2FBF1170}"/>
          </ac:cxnSpMkLst>
        </pc:cxnChg>
        <pc:cxnChg chg="del mod">
          <ac:chgData name=" " userId="16e9bc068a9a693a" providerId="LiveId" clId="{F66EA3CB-FCD8-4181-AEAA-E0C2DBC3B77F}" dt="2019-11-29T11:38:00.588" v="389"/>
          <ac:cxnSpMkLst>
            <pc:docMk/>
            <pc:sldMk cId="1317571951" sldId="288"/>
            <ac:cxnSpMk id="55" creationId="{7EE66957-9862-44C1-B981-52F89B012B0E}"/>
          </ac:cxnSpMkLst>
        </pc:cxnChg>
        <pc:cxnChg chg="add mod">
          <ac:chgData name=" " userId="16e9bc068a9a693a" providerId="LiveId" clId="{F66EA3CB-FCD8-4181-AEAA-E0C2DBC3B77F}" dt="2019-11-29T11:39:23.886" v="420" actId="1036"/>
          <ac:cxnSpMkLst>
            <pc:docMk/>
            <pc:sldMk cId="1317571951" sldId="288"/>
            <ac:cxnSpMk id="58" creationId="{D3F06228-725E-499E-ACBA-E9073D762D1E}"/>
          </ac:cxnSpMkLst>
        </pc:cxnChg>
        <pc:cxnChg chg="del mod">
          <ac:chgData name=" " userId="16e9bc068a9a693a" providerId="LiveId" clId="{F66EA3CB-FCD8-4181-AEAA-E0C2DBC3B77F}" dt="2019-11-29T11:38:49.916" v="404" actId="478"/>
          <ac:cxnSpMkLst>
            <pc:docMk/>
            <pc:sldMk cId="1317571951" sldId="288"/>
            <ac:cxnSpMk id="137" creationId="{AC9B303B-CFAC-411E-8DCF-36334297093A}"/>
          </ac:cxnSpMkLst>
        </pc:cxnChg>
      </pc:sldChg>
      <pc:sldChg chg="addSp delSp modSp">
        <pc:chgData name=" " userId="16e9bc068a9a693a" providerId="LiveId" clId="{F66EA3CB-FCD8-4181-AEAA-E0C2DBC3B77F}" dt="2019-12-04T11:07:25.976" v="3267" actId="20577"/>
        <pc:sldMkLst>
          <pc:docMk/>
          <pc:sldMk cId="3799923498" sldId="289"/>
        </pc:sldMkLst>
        <pc:spChg chg="mod">
          <ac:chgData name=" " userId="16e9bc068a9a693a" providerId="LiveId" clId="{F66EA3CB-FCD8-4181-AEAA-E0C2DBC3B77F}" dt="2019-12-04T09:57:01.813" v="2802" actId="1076"/>
          <ac:spMkLst>
            <pc:docMk/>
            <pc:sldMk cId="3799923498" sldId="289"/>
            <ac:spMk id="24" creationId="{25BCC9CC-1FAA-416D-AB77-A1F12761013F}"/>
          </ac:spMkLst>
        </pc:spChg>
        <pc:spChg chg="add mod">
          <ac:chgData name=" " userId="16e9bc068a9a693a" providerId="LiveId" clId="{F66EA3CB-FCD8-4181-AEAA-E0C2DBC3B77F}" dt="2019-12-04T10:49:41.377" v="2982" actId="14100"/>
          <ac:spMkLst>
            <pc:docMk/>
            <pc:sldMk cId="3799923498" sldId="289"/>
            <ac:spMk id="32" creationId="{983D61A0-4B1B-4F3C-B1BE-D147DE0CF91A}"/>
          </ac:spMkLst>
        </pc:spChg>
        <pc:spChg chg="mod">
          <ac:chgData name=" " userId="16e9bc068a9a693a" providerId="LiveId" clId="{F66EA3CB-FCD8-4181-AEAA-E0C2DBC3B77F}" dt="2019-12-04T09:56:56.268" v="2801" actId="1076"/>
          <ac:spMkLst>
            <pc:docMk/>
            <pc:sldMk cId="3799923498" sldId="289"/>
            <ac:spMk id="35" creationId="{9211C799-F7BE-4E6A-AF15-00F28E6229EE}"/>
          </ac:spMkLst>
        </pc:spChg>
        <pc:spChg chg="add">
          <ac:chgData name=" " userId="16e9bc068a9a693a" providerId="LiveId" clId="{F66EA3CB-FCD8-4181-AEAA-E0C2DBC3B77F}" dt="2019-12-04T10:50:38.086" v="3031"/>
          <ac:spMkLst>
            <pc:docMk/>
            <pc:sldMk cId="3799923498" sldId="289"/>
            <ac:spMk id="41" creationId="{AC4A3857-266A-4A4F-8C35-0ED1810B6F9E}"/>
          </ac:spMkLst>
        </pc:spChg>
        <pc:spChg chg="add">
          <ac:chgData name=" " userId="16e9bc068a9a693a" providerId="LiveId" clId="{F66EA3CB-FCD8-4181-AEAA-E0C2DBC3B77F}" dt="2019-12-04T10:50:38.086" v="3031"/>
          <ac:spMkLst>
            <pc:docMk/>
            <pc:sldMk cId="3799923498" sldId="289"/>
            <ac:spMk id="42" creationId="{4FB1EDA0-A0EE-45EF-B611-4D22E6F0EBF3}"/>
          </ac:spMkLst>
        </pc:spChg>
        <pc:spChg chg="add">
          <ac:chgData name=" " userId="16e9bc068a9a693a" providerId="LiveId" clId="{F66EA3CB-FCD8-4181-AEAA-E0C2DBC3B77F}" dt="2019-12-04T10:50:38.086" v="3031"/>
          <ac:spMkLst>
            <pc:docMk/>
            <pc:sldMk cId="3799923498" sldId="289"/>
            <ac:spMk id="43" creationId="{24F6C0B3-026F-4A76-849F-C054878A7A18}"/>
          </ac:spMkLst>
        </pc:spChg>
        <pc:spChg chg="add">
          <ac:chgData name=" " userId="16e9bc068a9a693a" providerId="LiveId" clId="{F66EA3CB-FCD8-4181-AEAA-E0C2DBC3B77F}" dt="2019-12-04T10:50:38.086" v="3031"/>
          <ac:spMkLst>
            <pc:docMk/>
            <pc:sldMk cId="3799923498" sldId="289"/>
            <ac:spMk id="51" creationId="{919DB4F9-8329-4FED-A89D-7B2674DAFAC2}"/>
          </ac:spMkLst>
        </pc:spChg>
        <pc:spChg chg="mod">
          <ac:chgData name=" " userId="16e9bc068a9a693a" providerId="LiveId" clId="{F66EA3CB-FCD8-4181-AEAA-E0C2DBC3B77F}" dt="2019-12-04T09:56:48.708" v="2800" actId="1076"/>
          <ac:spMkLst>
            <pc:docMk/>
            <pc:sldMk cId="3799923498" sldId="289"/>
            <ac:spMk id="53" creationId="{6F9A471C-CCC0-493B-B89D-429CD9E767AB}"/>
          </ac:spMkLst>
        </pc:spChg>
        <pc:spChg chg="add">
          <ac:chgData name=" " userId="16e9bc068a9a693a" providerId="LiveId" clId="{F66EA3CB-FCD8-4181-AEAA-E0C2DBC3B77F}" dt="2019-12-04T10:50:38.086" v="3031"/>
          <ac:spMkLst>
            <pc:docMk/>
            <pc:sldMk cId="3799923498" sldId="289"/>
            <ac:spMk id="55" creationId="{BACC91BC-597E-48F7-88B8-A1FF1C65A00E}"/>
          </ac:spMkLst>
        </pc:spChg>
        <pc:spChg chg="add">
          <ac:chgData name=" " userId="16e9bc068a9a693a" providerId="LiveId" clId="{F66EA3CB-FCD8-4181-AEAA-E0C2DBC3B77F}" dt="2019-12-04T10:50:38.086" v="3031"/>
          <ac:spMkLst>
            <pc:docMk/>
            <pc:sldMk cId="3799923498" sldId="289"/>
            <ac:spMk id="58" creationId="{C31D32DB-A9E7-43C5-92BB-CADB3BC13B18}"/>
          </ac:spMkLst>
        </pc:spChg>
        <pc:spChg chg="add">
          <ac:chgData name=" " userId="16e9bc068a9a693a" providerId="LiveId" clId="{F66EA3CB-FCD8-4181-AEAA-E0C2DBC3B77F}" dt="2019-12-04T10:50:38.086" v="3031"/>
          <ac:spMkLst>
            <pc:docMk/>
            <pc:sldMk cId="3799923498" sldId="289"/>
            <ac:spMk id="60" creationId="{D7AC78C1-3422-41A3-B02A-B59DEE119081}"/>
          </ac:spMkLst>
        </pc:spChg>
        <pc:spChg chg="add">
          <ac:chgData name=" " userId="16e9bc068a9a693a" providerId="LiveId" clId="{F66EA3CB-FCD8-4181-AEAA-E0C2DBC3B77F}" dt="2019-12-04T10:50:38.086" v="3031"/>
          <ac:spMkLst>
            <pc:docMk/>
            <pc:sldMk cId="3799923498" sldId="289"/>
            <ac:spMk id="62" creationId="{51EED0E7-422C-491D-B3F6-AF463F4466A7}"/>
          </ac:spMkLst>
        </pc:spChg>
        <pc:spChg chg="add">
          <ac:chgData name=" " userId="16e9bc068a9a693a" providerId="LiveId" clId="{F66EA3CB-FCD8-4181-AEAA-E0C2DBC3B77F}" dt="2019-12-04T10:50:41.773" v="3033"/>
          <ac:spMkLst>
            <pc:docMk/>
            <pc:sldMk cId="3799923498" sldId="289"/>
            <ac:spMk id="64" creationId="{AC4A3857-266A-4A4F-8C35-0ED1810B6F9E}"/>
          </ac:spMkLst>
        </pc:spChg>
        <pc:spChg chg="add">
          <ac:chgData name=" " userId="16e9bc068a9a693a" providerId="LiveId" clId="{F66EA3CB-FCD8-4181-AEAA-E0C2DBC3B77F}" dt="2019-12-04T10:50:41.773" v="3033"/>
          <ac:spMkLst>
            <pc:docMk/>
            <pc:sldMk cId="3799923498" sldId="289"/>
            <ac:spMk id="65" creationId="{4FB1EDA0-A0EE-45EF-B611-4D22E6F0EBF3}"/>
          </ac:spMkLst>
        </pc:spChg>
        <pc:spChg chg="add mod">
          <ac:chgData name=" " userId="16e9bc068a9a693a" providerId="LiveId" clId="{F66EA3CB-FCD8-4181-AEAA-E0C2DBC3B77F}" dt="2019-12-04T10:50:57.016" v="3045" actId="14100"/>
          <ac:spMkLst>
            <pc:docMk/>
            <pc:sldMk cId="3799923498" sldId="289"/>
            <ac:spMk id="66" creationId="{24F6C0B3-026F-4A76-849F-C054878A7A18}"/>
          </ac:spMkLst>
        </pc:spChg>
        <pc:spChg chg="del mod">
          <ac:chgData name=" " userId="16e9bc068a9a693a" providerId="LiveId" clId="{F66EA3CB-FCD8-4181-AEAA-E0C2DBC3B77F}" dt="2019-12-01T06:29:55.740" v="1414" actId="478"/>
          <ac:spMkLst>
            <pc:docMk/>
            <pc:sldMk cId="3799923498" sldId="289"/>
            <ac:spMk id="67" creationId="{0F08CEFF-22A2-44BC-909F-67758B56D3EB}"/>
          </ac:spMkLst>
        </pc:spChg>
        <pc:spChg chg="add">
          <ac:chgData name=" " userId="16e9bc068a9a693a" providerId="LiveId" clId="{F66EA3CB-FCD8-4181-AEAA-E0C2DBC3B77F}" dt="2019-12-04T10:50:41.773" v="3033"/>
          <ac:spMkLst>
            <pc:docMk/>
            <pc:sldMk cId="3799923498" sldId="289"/>
            <ac:spMk id="72" creationId="{919DB4F9-8329-4FED-A89D-7B2674DAFAC2}"/>
          </ac:spMkLst>
        </pc:spChg>
        <pc:spChg chg="add mod">
          <ac:chgData name=" " userId="16e9bc068a9a693a" providerId="LiveId" clId="{F66EA3CB-FCD8-4181-AEAA-E0C2DBC3B77F}" dt="2019-12-04T10:56:01.166" v="3123" actId="1037"/>
          <ac:spMkLst>
            <pc:docMk/>
            <pc:sldMk cId="3799923498" sldId="289"/>
            <ac:spMk id="74" creationId="{BACC91BC-597E-48F7-88B8-A1FF1C65A00E}"/>
          </ac:spMkLst>
        </pc:spChg>
        <pc:spChg chg="mod">
          <ac:chgData name=" " userId="16e9bc068a9a693a" providerId="LiveId" clId="{F66EA3CB-FCD8-4181-AEAA-E0C2DBC3B77F}" dt="2019-12-01T06:29:53.974" v="1409" actId="6549"/>
          <ac:spMkLst>
            <pc:docMk/>
            <pc:sldMk cId="3799923498" sldId="289"/>
            <ac:spMk id="75" creationId="{FD754504-4215-4253-BC5D-692E514EC3CE}"/>
          </ac:spMkLst>
        </pc:spChg>
        <pc:spChg chg="add">
          <ac:chgData name=" " userId="16e9bc068a9a693a" providerId="LiveId" clId="{F66EA3CB-FCD8-4181-AEAA-E0C2DBC3B77F}" dt="2019-12-04T10:50:41.773" v="3033"/>
          <ac:spMkLst>
            <pc:docMk/>
            <pc:sldMk cId="3799923498" sldId="289"/>
            <ac:spMk id="76" creationId="{C31D32DB-A9E7-43C5-92BB-CADB3BC13B18}"/>
          </ac:spMkLst>
        </pc:spChg>
        <pc:spChg chg="add mod">
          <ac:chgData name=" " userId="16e9bc068a9a693a" providerId="LiveId" clId="{F66EA3CB-FCD8-4181-AEAA-E0C2DBC3B77F}" dt="2019-12-04T10:56:10.946" v="3158" actId="1036"/>
          <ac:spMkLst>
            <pc:docMk/>
            <pc:sldMk cId="3799923498" sldId="289"/>
            <ac:spMk id="78" creationId="{D7AC78C1-3422-41A3-B02A-B59DEE119081}"/>
          </ac:spMkLst>
        </pc:spChg>
        <pc:spChg chg="del">
          <ac:chgData name=" " userId="16e9bc068a9a693a" providerId="LiveId" clId="{F66EA3CB-FCD8-4181-AEAA-E0C2DBC3B77F}" dt="2019-12-01T06:29:58.129" v="1416" actId="478"/>
          <ac:spMkLst>
            <pc:docMk/>
            <pc:sldMk cId="3799923498" sldId="289"/>
            <ac:spMk id="79" creationId="{BC380549-DB98-43EA-BB6F-38E688C83BCD}"/>
          </ac:spMkLst>
        </pc:spChg>
        <pc:spChg chg="add">
          <ac:chgData name=" " userId="16e9bc068a9a693a" providerId="LiveId" clId="{F66EA3CB-FCD8-4181-AEAA-E0C2DBC3B77F}" dt="2019-12-04T10:50:41.773" v="3033"/>
          <ac:spMkLst>
            <pc:docMk/>
            <pc:sldMk cId="3799923498" sldId="289"/>
            <ac:spMk id="80" creationId="{51EED0E7-422C-491D-B3F6-AF463F4466A7}"/>
          </ac:spMkLst>
        </pc:spChg>
        <pc:spChg chg="del">
          <ac:chgData name=" " userId="16e9bc068a9a693a" providerId="LiveId" clId="{F66EA3CB-FCD8-4181-AEAA-E0C2DBC3B77F}" dt="2019-12-01T06:29:59.202" v="1420" actId="478"/>
          <ac:spMkLst>
            <pc:docMk/>
            <pc:sldMk cId="3799923498" sldId="289"/>
            <ac:spMk id="86" creationId="{696E623B-381E-4CDB-8C59-BDB69A330E1F}"/>
          </ac:spMkLst>
        </pc:spChg>
        <pc:grpChg chg="add mod">
          <ac:chgData name=" " userId="16e9bc068a9a693a" providerId="LiveId" clId="{F66EA3CB-FCD8-4181-AEAA-E0C2DBC3B77F}" dt="2019-12-04T10:50:40.217" v="3032"/>
          <ac:grpSpMkLst>
            <pc:docMk/>
            <pc:sldMk cId="3799923498" sldId="289"/>
            <ac:grpSpMk id="39" creationId="{15BC349C-3C32-4393-9AE6-13382F6451E7}"/>
          </ac:grpSpMkLst>
        </pc:grpChg>
        <pc:grpChg chg="add mod">
          <ac:chgData name=" " userId="16e9bc068a9a693a" providerId="LiveId" clId="{F66EA3CB-FCD8-4181-AEAA-E0C2DBC3B77F}" dt="2019-12-04T10:50:40.217" v="3032"/>
          <ac:grpSpMkLst>
            <pc:docMk/>
            <pc:sldMk cId="3799923498" sldId="289"/>
            <ac:grpSpMk id="44" creationId="{F1B1DAFF-70C6-4D0B-95EE-BDEB2E92FA5A}"/>
          </ac:grpSpMkLst>
        </pc:grpChg>
        <pc:grpChg chg="add mod">
          <ac:chgData name=" " userId="16e9bc068a9a693a" providerId="LiveId" clId="{F66EA3CB-FCD8-4181-AEAA-E0C2DBC3B77F}" dt="2019-12-04T10:50:40.217" v="3032"/>
          <ac:grpSpMkLst>
            <pc:docMk/>
            <pc:sldMk cId="3799923498" sldId="289"/>
            <ac:grpSpMk id="47" creationId="{BE440526-6DCA-438C-B495-16B9CEC865E2}"/>
          </ac:grpSpMkLst>
        </pc:grpChg>
        <pc:grpChg chg="add mod">
          <ac:chgData name=" " userId="16e9bc068a9a693a" providerId="LiveId" clId="{F66EA3CB-FCD8-4181-AEAA-E0C2DBC3B77F}" dt="2019-12-04T10:50:40.217" v="3032"/>
          <ac:grpSpMkLst>
            <pc:docMk/>
            <pc:sldMk cId="3799923498" sldId="289"/>
            <ac:grpSpMk id="48" creationId="{6E07097D-3C12-4383-AE09-2CD51091EC66}"/>
          </ac:grpSpMkLst>
        </pc:grpChg>
        <pc:grpChg chg="add mod">
          <ac:chgData name=" " userId="16e9bc068a9a693a" providerId="LiveId" clId="{F66EA3CB-FCD8-4181-AEAA-E0C2DBC3B77F}" dt="2019-12-04T10:50:40.217" v="3032"/>
          <ac:grpSpMkLst>
            <pc:docMk/>
            <pc:sldMk cId="3799923498" sldId="289"/>
            <ac:grpSpMk id="49" creationId="{868FD035-1A83-4746-ADF0-A8C4E3A96989}"/>
          </ac:grpSpMkLst>
        </pc:grpChg>
        <pc:grpChg chg="add mod">
          <ac:chgData name=" " userId="16e9bc068a9a693a" providerId="LiveId" clId="{F66EA3CB-FCD8-4181-AEAA-E0C2DBC3B77F}" dt="2019-12-04T11:05:59.823" v="3210" actId="1076"/>
          <ac:grpSpMkLst>
            <pc:docMk/>
            <pc:sldMk cId="3799923498" sldId="289"/>
            <ac:grpSpMk id="63" creationId="{15BC349C-3C32-4393-9AE6-13382F6451E7}"/>
          </ac:grpSpMkLst>
        </pc:grpChg>
        <pc:grpChg chg="add mod">
          <ac:chgData name=" " userId="16e9bc068a9a693a" providerId="LiveId" clId="{F66EA3CB-FCD8-4181-AEAA-E0C2DBC3B77F}" dt="2019-12-04T10:50:41.773" v="3033"/>
          <ac:grpSpMkLst>
            <pc:docMk/>
            <pc:sldMk cId="3799923498" sldId="289"/>
            <ac:grpSpMk id="67" creationId="{F1B1DAFF-70C6-4D0B-95EE-BDEB2E92FA5A}"/>
          </ac:grpSpMkLst>
        </pc:grpChg>
        <pc:grpChg chg="add mod">
          <ac:chgData name=" " userId="16e9bc068a9a693a" providerId="LiveId" clId="{F66EA3CB-FCD8-4181-AEAA-E0C2DBC3B77F}" dt="2019-12-04T10:50:41.773" v="3033"/>
          <ac:grpSpMkLst>
            <pc:docMk/>
            <pc:sldMk cId="3799923498" sldId="289"/>
            <ac:grpSpMk id="68" creationId="{BE440526-6DCA-438C-B495-16B9CEC865E2}"/>
          </ac:grpSpMkLst>
        </pc:grpChg>
        <pc:grpChg chg="del">
          <ac:chgData name=" " userId="16e9bc068a9a693a" providerId="LiveId" clId="{F66EA3CB-FCD8-4181-AEAA-E0C2DBC3B77F}" dt="2019-12-01T06:29:57.252" v="1415" actId="478"/>
          <ac:grpSpMkLst>
            <pc:docMk/>
            <pc:sldMk cId="3799923498" sldId="289"/>
            <ac:grpSpMk id="68" creationId="{E1B8132F-5BD5-4633-9723-5E5618E15C87}"/>
          </ac:grpSpMkLst>
        </pc:grpChg>
        <pc:grpChg chg="add mod">
          <ac:chgData name=" " userId="16e9bc068a9a693a" providerId="LiveId" clId="{F66EA3CB-FCD8-4181-AEAA-E0C2DBC3B77F}" dt="2019-12-04T10:50:41.773" v="3033"/>
          <ac:grpSpMkLst>
            <pc:docMk/>
            <pc:sldMk cId="3799923498" sldId="289"/>
            <ac:grpSpMk id="70" creationId="{6E07097D-3C12-4383-AE09-2CD51091EC66}"/>
          </ac:grpSpMkLst>
        </pc:grpChg>
        <pc:grpChg chg="add mod">
          <ac:chgData name=" " userId="16e9bc068a9a693a" providerId="LiveId" clId="{F66EA3CB-FCD8-4181-AEAA-E0C2DBC3B77F}" dt="2019-12-04T10:50:41.773" v="3033"/>
          <ac:grpSpMkLst>
            <pc:docMk/>
            <pc:sldMk cId="3799923498" sldId="289"/>
            <ac:grpSpMk id="71" creationId="{868FD035-1A83-4746-ADF0-A8C4E3A96989}"/>
          </ac:grpSpMkLst>
        </pc:grpChg>
        <pc:grpChg chg="del">
          <ac:chgData name=" " userId="16e9bc068a9a693a" providerId="LiveId" clId="{F66EA3CB-FCD8-4181-AEAA-E0C2DBC3B77F}" dt="2019-12-01T06:29:54.499" v="1410" actId="478"/>
          <ac:grpSpMkLst>
            <pc:docMk/>
            <pc:sldMk cId="3799923498" sldId="289"/>
            <ac:grpSpMk id="74" creationId="{F49B02B4-EB37-4A12-BA2C-29FA5B8C3808}"/>
          </ac:grpSpMkLst>
        </pc:grpChg>
        <pc:grpChg chg="del mod">
          <ac:chgData name=" " userId="16e9bc068a9a693a" providerId="LiveId" clId="{F66EA3CB-FCD8-4181-AEAA-E0C2DBC3B77F}" dt="2019-12-01T06:29:58.319" v="1418" actId="478"/>
          <ac:grpSpMkLst>
            <pc:docMk/>
            <pc:sldMk cId="3799923498" sldId="289"/>
            <ac:grpSpMk id="80" creationId="{C48532F5-FB75-4310-90A3-C03C0D1D4A64}"/>
          </ac:grpSpMkLst>
        </pc:grpChg>
        <pc:grpChg chg="del mod">
          <ac:chgData name=" " userId="16e9bc068a9a693a" providerId="LiveId" clId="{F66EA3CB-FCD8-4181-AEAA-E0C2DBC3B77F}" dt="2019-12-01T06:29:59.945" v="1421" actId="478"/>
          <ac:grpSpMkLst>
            <pc:docMk/>
            <pc:sldMk cId="3799923498" sldId="289"/>
            <ac:grpSpMk id="85" creationId="{FC223894-5039-412C-8A00-5A10634AF86A}"/>
          </ac:grpSpMkLst>
        </pc:grpChg>
        <pc:graphicFrameChg chg="mod modGraphic">
          <ac:chgData name=" " userId="16e9bc068a9a693a" providerId="LiveId" clId="{F66EA3CB-FCD8-4181-AEAA-E0C2DBC3B77F}" dt="2019-12-04T11:07:25.976" v="3267" actId="20577"/>
          <ac:graphicFrameMkLst>
            <pc:docMk/>
            <pc:sldMk cId="3799923498" sldId="289"/>
            <ac:graphicFrameMk id="17" creationId="{FEA0BC3C-4A06-4C2E-A1FB-B7EBAC7448DE}"/>
          </ac:graphicFrameMkLst>
        </pc:graphicFrameChg>
        <pc:picChg chg="add del mod">
          <ac:chgData name=" " userId="16e9bc068a9a693a" providerId="LiveId" clId="{F66EA3CB-FCD8-4181-AEAA-E0C2DBC3B77F}" dt="2019-12-04T09:55:52.373" v="2794" actId="478"/>
          <ac:picMkLst>
            <pc:docMk/>
            <pc:sldMk cId="3799923498" sldId="289"/>
            <ac:picMk id="2" creationId="{33DA8EAA-D1EE-4289-A38A-E9296662D44C}"/>
          </ac:picMkLst>
        </pc:picChg>
        <pc:picChg chg="del">
          <ac:chgData name=" " userId="16e9bc068a9a693a" providerId="LiveId" clId="{F66EA3CB-FCD8-4181-AEAA-E0C2DBC3B77F}" dt="2019-12-01T06:29:44.058" v="1408" actId="478"/>
          <ac:picMkLst>
            <pc:docMk/>
            <pc:sldMk cId="3799923498" sldId="289"/>
            <ac:picMk id="2" creationId="{9E7A8CA0-BF0A-4C84-93C7-1E54FA31FE3F}"/>
          </ac:picMkLst>
        </pc:picChg>
        <pc:picChg chg="add del mod ord">
          <ac:chgData name=" " userId="16e9bc068a9a693a" providerId="LiveId" clId="{F66EA3CB-FCD8-4181-AEAA-E0C2DBC3B77F}" dt="2019-12-04T09:56:39.972" v="2799" actId="478"/>
          <ac:picMkLst>
            <pc:docMk/>
            <pc:sldMk cId="3799923498" sldId="289"/>
            <ac:picMk id="3" creationId="{63232558-46D3-4F1F-A54D-B9A66D551931}"/>
          </ac:picMkLst>
        </pc:picChg>
        <pc:picChg chg="add del mod ord">
          <ac:chgData name=" " userId="16e9bc068a9a693a" providerId="LiveId" clId="{F66EA3CB-FCD8-4181-AEAA-E0C2DBC3B77F}" dt="2019-12-04T10:47:45.120" v="2886" actId="478"/>
          <ac:picMkLst>
            <pc:docMk/>
            <pc:sldMk cId="3799923498" sldId="289"/>
            <ac:picMk id="4" creationId="{141720DE-C171-4FE7-B089-8DE5B1C6A111}"/>
          </ac:picMkLst>
        </pc:picChg>
        <pc:picChg chg="add mod ord">
          <ac:chgData name=" " userId="16e9bc068a9a693a" providerId="LiveId" clId="{F66EA3CB-FCD8-4181-AEAA-E0C2DBC3B77F}" dt="2019-12-04T10:47:44.251" v="2885" actId="167"/>
          <ac:picMkLst>
            <pc:docMk/>
            <pc:sldMk cId="3799923498" sldId="289"/>
            <ac:picMk id="5" creationId="{59F7C4F8-E6FA-4139-A63B-C045F6964A93}"/>
          </ac:picMkLst>
        </pc:picChg>
        <pc:picChg chg="add">
          <ac:chgData name=" " userId="16e9bc068a9a693a" providerId="LiveId" clId="{F66EA3CB-FCD8-4181-AEAA-E0C2DBC3B77F}" dt="2019-12-04T10:50:38.086" v="3031"/>
          <ac:picMkLst>
            <pc:docMk/>
            <pc:sldMk cId="3799923498" sldId="289"/>
            <ac:picMk id="52" creationId="{E722292C-98B7-476F-A4BE-976681C2E9C3}"/>
          </ac:picMkLst>
        </pc:picChg>
        <pc:picChg chg="add">
          <ac:chgData name=" " userId="16e9bc068a9a693a" providerId="LiveId" clId="{F66EA3CB-FCD8-4181-AEAA-E0C2DBC3B77F}" dt="2019-12-04T10:50:38.086" v="3031"/>
          <ac:picMkLst>
            <pc:docMk/>
            <pc:sldMk cId="3799923498" sldId="289"/>
            <ac:picMk id="57" creationId="{3BEC65D6-92B5-4A7D-A3E8-3E538DAE870E}"/>
          </ac:picMkLst>
        </pc:picChg>
        <pc:picChg chg="add">
          <ac:chgData name=" " userId="16e9bc068a9a693a" providerId="LiveId" clId="{F66EA3CB-FCD8-4181-AEAA-E0C2DBC3B77F}" dt="2019-12-04T10:50:38.086" v="3031"/>
          <ac:picMkLst>
            <pc:docMk/>
            <pc:sldMk cId="3799923498" sldId="289"/>
            <ac:picMk id="59" creationId="{CFC5791E-0FE5-4A43-B89C-BD1FF32DBD79}"/>
          </ac:picMkLst>
        </pc:picChg>
        <pc:picChg chg="add">
          <ac:chgData name=" " userId="16e9bc068a9a693a" providerId="LiveId" clId="{F66EA3CB-FCD8-4181-AEAA-E0C2DBC3B77F}" dt="2019-12-04T10:50:38.086" v="3031"/>
          <ac:picMkLst>
            <pc:docMk/>
            <pc:sldMk cId="3799923498" sldId="289"/>
            <ac:picMk id="61" creationId="{86134714-209F-48B1-A98A-B164958FE84A}"/>
          </ac:picMkLst>
        </pc:picChg>
        <pc:picChg chg="add mod">
          <ac:chgData name=" " userId="16e9bc068a9a693a" providerId="LiveId" clId="{F66EA3CB-FCD8-4181-AEAA-E0C2DBC3B77F}" dt="2019-12-04T10:56:05.002" v="3142" actId="1035"/>
          <ac:picMkLst>
            <pc:docMk/>
            <pc:sldMk cId="3799923498" sldId="289"/>
            <ac:picMk id="73" creationId="{E722292C-98B7-476F-A4BE-976681C2E9C3}"/>
          </ac:picMkLst>
        </pc:picChg>
        <pc:picChg chg="add mod">
          <ac:chgData name=" " userId="16e9bc068a9a693a" providerId="LiveId" clId="{F66EA3CB-FCD8-4181-AEAA-E0C2DBC3B77F}" dt="2019-12-04T10:55:56.050" v="3104" actId="1035"/>
          <ac:picMkLst>
            <pc:docMk/>
            <pc:sldMk cId="3799923498" sldId="289"/>
            <ac:picMk id="75" creationId="{3BEC65D6-92B5-4A7D-A3E8-3E538DAE870E}"/>
          </ac:picMkLst>
        </pc:picChg>
        <pc:picChg chg="add mod">
          <ac:chgData name=" " userId="16e9bc068a9a693a" providerId="LiveId" clId="{F66EA3CB-FCD8-4181-AEAA-E0C2DBC3B77F}" dt="2019-12-04T10:56:09.202" v="3156" actId="1038"/>
          <ac:picMkLst>
            <pc:docMk/>
            <pc:sldMk cId="3799923498" sldId="289"/>
            <ac:picMk id="77" creationId="{CFC5791E-0FE5-4A43-B89C-BD1FF32DBD79}"/>
          </ac:picMkLst>
        </pc:picChg>
        <pc:picChg chg="add mod">
          <ac:chgData name=" " userId="16e9bc068a9a693a" providerId="LiveId" clId="{F66EA3CB-FCD8-4181-AEAA-E0C2DBC3B77F}" dt="2019-12-04T10:55:58.657" v="3118" actId="1035"/>
          <ac:picMkLst>
            <pc:docMk/>
            <pc:sldMk cId="3799923498" sldId="289"/>
            <ac:picMk id="79" creationId="{86134714-209F-48B1-A98A-B164958FE84A}"/>
          </ac:picMkLst>
        </pc:picChg>
        <pc:picChg chg="del">
          <ac:chgData name=" " userId="16e9bc068a9a693a" providerId="LiveId" clId="{F66EA3CB-FCD8-4181-AEAA-E0C2DBC3B77F}" dt="2019-12-01T06:30:00.824" v="1422" actId="478"/>
          <ac:picMkLst>
            <pc:docMk/>
            <pc:sldMk cId="3799923498" sldId="289"/>
            <ac:picMk id="102" creationId="{D958B73D-46A3-402B-B537-FCF7CBD31CFB}"/>
          </ac:picMkLst>
        </pc:picChg>
        <pc:cxnChg chg="mod">
          <ac:chgData name=" " userId="16e9bc068a9a693a" providerId="LiveId" clId="{F66EA3CB-FCD8-4181-AEAA-E0C2DBC3B77F}" dt="2019-12-04T09:57:01.813" v="2802" actId="1076"/>
          <ac:cxnSpMkLst>
            <pc:docMk/>
            <pc:sldMk cId="3799923498" sldId="289"/>
            <ac:cxnSpMk id="25" creationId="{BFE56C85-CE53-4D6A-94AC-D9DBEF69B619}"/>
          </ac:cxnSpMkLst>
        </pc:cxnChg>
        <pc:cxnChg chg="mod">
          <ac:chgData name=" " userId="16e9bc068a9a693a" providerId="LiveId" clId="{F66EA3CB-FCD8-4181-AEAA-E0C2DBC3B77F}" dt="2019-12-04T09:56:56.268" v="2801" actId="1076"/>
          <ac:cxnSpMkLst>
            <pc:docMk/>
            <pc:sldMk cId="3799923498" sldId="289"/>
            <ac:cxnSpMk id="36" creationId="{8112176D-CAA0-4C0B-B2D8-9C1D56561F30}"/>
          </ac:cxnSpMkLst>
        </pc:cxnChg>
        <pc:cxnChg chg="add mod">
          <ac:chgData name=" " userId="16e9bc068a9a693a" providerId="LiveId" clId="{F66EA3CB-FCD8-4181-AEAA-E0C2DBC3B77F}" dt="2019-12-04T10:49:41.377" v="2982" actId="14100"/>
          <ac:cxnSpMkLst>
            <pc:docMk/>
            <pc:sldMk cId="3799923498" sldId="289"/>
            <ac:cxnSpMk id="37" creationId="{9403990D-7796-443D-AD91-95439CCB8936}"/>
          </ac:cxnSpMkLst>
        </pc:cxnChg>
        <pc:cxnChg chg="mod">
          <ac:chgData name=" " userId="16e9bc068a9a693a" providerId="LiveId" clId="{F66EA3CB-FCD8-4181-AEAA-E0C2DBC3B77F}" dt="2019-12-04T09:56:48.708" v="2800" actId="1076"/>
          <ac:cxnSpMkLst>
            <pc:docMk/>
            <pc:sldMk cId="3799923498" sldId="289"/>
            <ac:cxnSpMk id="54" creationId="{818F7F9A-7227-4222-9E85-936DB20BB5C2}"/>
          </ac:cxnSpMkLst>
        </pc:cxnChg>
      </pc:sldChg>
      <pc:sldChg chg="modSp ord">
        <pc:chgData name=" " userId="16e9bc068a9a693a" providerId="LiveId" clId="{F66EA3CB-FCD8-4181-AEAA-E0C2DBC3B77F}" dt="2019-12-02T07:38:30.847" v="2503"/>
        <pc:sldMkLst>
          <pc:docMk/>
          <pc:sldMk cId="2729413238" sldId="291"/>
        </pc:sldMkLst>
        <pc:spChg chg="mod">
          <ac:chgData name=" " userId="16e9bc068a9a693a" providerId="LiveId" clId="{F66EA3CB-FCD8-4181-AEAA-E0C2DBC3B77F}" dt="2019-12-02T07:38:14.819" v="2500"/>
          <ac:spMkLst>
            <pc:docMk/>
            <pc:sldMk cId="2729413238" sldId="291"/>
            <ac:spMk id="50" creationId="{625F79AE-AB84-411B-97A5-F7063C1C9BD0}"/>
          </ac:spMkLst>
        </pc:spChg>
      </pc:sldChg>
      <pc:sldChg chg="del">
        <pc:chgData name=" " userId="16e9bc068a9a693a" providerId="LiveId" clId="{F66EA3CB-FCD8-4181-AEAA-E0C2DBC3B77F}" dt="2019-12-01T08:19:23.615" v="1919" actId="2696"/>
        <pc:sldMkLst>
          <pc:docMk/>
          <pc:sldMk cId="1393056281" sldId="292"/>
        </pc:sldMkLst>
      </pc:sldChg>
      <pc:sldChg chg="addSp modSp ord">
        <pc:chgData name=" " userId="16e9bc068a9a693a" providerId="LiveId" clId="{F66EA3CB-FCD8-4181-AEAA-E0C2DBC3B77F}" dt="2019-12-04T09:54:51.125" v="2790" actId="1076"/>
        <pc:sldMkLst>
          <pc:docMk/>
          <pc:sldMk cId="96700617" sldId="293"/>
        </pc:sldMkLst>
        <pc:spChg chg="add mod">
          <ac:chgData name=" " userId="16e9bc068a9a693a" providerId="LiveId" clId="{F66EA3CB-FCD8-4181-AEAA-E0C2DBC3B77F}" dt="2019-12-04T09:53:48.577" v="2765" actId="404"/>
          <ac:spMkLst>
            <pc:docMk/>
            <pc:sldMk cId="96700617" sldId="293"/>
            <ac:spMk id="16" creationId="{2B66A16E-8DBB-49C9-8F31-BBD2DDDF7AD1}"/>
          </ac:spMkLst>
        </pc:spChg>
        <pc:spChg chg="add mod">
          <ac:chgData name=" " userId="16e9bc068a9a693a" providerId="LiveId" clId="{F66EA3CB-FCD8-4181-AEAA-E0C2DBC3B77F}" dt="2019-12-04T09:53:48.577" v="2765" actId="404"/>
          <ac:spMkLst>
            <pc:docMk/>
            <pc:sldMk cId="96700617" sldId="293"/>
            <ac:spMk id="18" creationId="{0E477B7D-022C-4A36-9847-0F2B884FDD1D}"/>
          </ac:spMkLst>
        </pc:spChg>
        <pc:spChg chg="add mod">
          <ac:chgData name=" " userId="16e9bc068a9a693a" providerId="LiveId" clId="{F66EA3CB-FCD8-4181-AEAA-E0C2DBC3B77F}" dt="2019-12-04T09:53:48.577" v="2765" actId="404"/>
          <ac:spMkLst>
            <pc:docMk/>
            <pc:sldMk cId="96700617" sldId="293"/>
            <ac:spMk id="19" creationId="{8CD7F28B-82E5-4A21-87E2-481D6532A212}"/>
          </ac:spMkLst>
        </pc:spChg>
        <pc:spChg chg="add mod">
          <ac:chgData name=" " userId="16e9bc068a9a693a" providerId="LiveId" clId="{F66EA3CB-FCD8-4181-AEAA-E0C2DBC3B77F}" dt="2019-12-04T09:53:48.577" v="2765" actId="404"/>
          <ac:spMkLst>
            <pc:docMk/>
            <pc:sldMk cId="96700617" sldId="293"/>
            <ac:spMk id="22" creationId="{71642DCF-0D7A-4F17-AAEB-A5999374C29F}"/>
          </ac:spMkLst>
        </pc:spChg>
        <pc:spChg chg="add mod">
          <ac:chgData name=" " userId="16e9bc068a9a693a" providerId="LiveId" clId="{F66EA3CB-FCD8-4181-AEAA-E0C2DBC3B77F}" dt="2019-12-04T09:53:48.577" v="2765" actId="404"/>
          <ac:spMkLst>
            <pc:docMk/>
            <pc:sldMk cId="96700617" sldId="293"/>
            <ac:spMk id="24" creationId="{80FCF43A-E971-41FF-A8AC-861B4385258B}"/>
          </ac:spMkLst>
        </pc:spChg>
        <pc:spChg chg="add mod">
          <ac:chgData name=" " userId="16e9bc068a9a693a" providerId="LiveId" clId="{F66EA3CB-FCD8-4181-AEAA-E0C2DBC3B77F}" dt="2019-12-04T09:53:48.577" v="2765" actId="404"/>
          <ac:spMkLst>
            <pc:docMk/>
            <pc:sldMk cId="96700617" sldId="293"/>
            <ac:spMk id="25" creationId="{09B24F2E-DACB-46AF-B1D4-21CF5BDE5CDF}"/>
          </ac:spMkLst>
        </pc:spChg>
        <pc:spChg chg="add mod">
          <ac:chgData name=" " userId="16e9bc068a9a693a" providerId="LiveId" clId="{F66EA3CB-FCD8-4181-AEAA-E0C2DBC3B77F}" dt="2019-12-04T09:54:48.293" v="2789" actId="1076"/>
          <ac:spMkLst>
            <pc:docMk/>
            <pc:sldMk cId="96700617" sldId="293"/>
            <ac:spMk id="26" creationId="{1E799010-2655-4669-A66B-C6F676E35183}"/>
          </ac:spMkLst>
        </pc:spChg>
        <pc:spChg chg="mod">
          <ac:chgData name=" " userId="16e9bc068a9a693a" providerId="LiveId" clId="{F66EA3CB-FCD8-4181-AEAA-E0C2DBC3B77F}" dt="2019-12-01T05:44:54.745" v="564" actId="20577"/>
          <ac:spMkLst>
            <pc:docMk/>
            <pc:sldMk cId="96700617" sldId="293"/>
            <ac:spMk id="50" creationId="{625F79AE-AB84-411B-97A5-F7063C1C9BD0}"/>
          </ac:spMkLst>
        </pc:spChg>
        <pc:grpChg chg="add mod">
          <ac:chgData name=" " userId="16e9bc068a9a693a" providerId="LiveId" clId="{F66EA3CB-FCD8-4181-AEAA-E0C2DBC3B77F}" dt="2019-12-04T09:54:51.125" v="2790" actId="1076"/>
          <ac:grpSpMkLst>
            <pc:docMk/>
            <pc:sldMk cId="96700617" sldId="293"/>
            <ac:grpSpMk id="14" creationId="{B8C89C1B-C704-457A-B7D8-0B7C71B5C739}"/>
          </ac:grpSpMkLst>
        </pc:grpChg>
        <pc:grpChg chg="add mod">
          <ac:chgData name=" " userId="16e9bc068a9a693a" providerId="LiveId" clId="{F66EA3CB-FCD8-4181-AEAA-E0C2DBC3B77F}" dt="2019-12-04T09:53:38.807" v="2755"/>
          <ac:grpSpMkLst>
            <pc:docMk/>
            <pc:sldMk cId="96700617" sldId="293"/>
            <ac:grpSpMk id="15" creationId="{F34D4D9C-6AB8-4D6F-AC9E-D607105E9D09}"/>
          </ac:grpSpMkLst>
        </pc:grpChg>
        <pc:grpChg chg="add mod">
          <ac:chgData name=" " userId="16e9bc068a9a693a" providerId="LiveId" clId="{F66EA3CB-FCD8-4181-AEAA-E0C2DBC3B77F}" dt="2019-12-04T09:53:38.807" v="2755"/>
          <ac:grpSpMkLst>
            <pc:docMk/>
            <pc:sldMk cId="96700617" sldId="293"/>
            <ac:grpSpMk id="23" creationId="{30F81981-9C89-4C8D-9D49-D6DB47FD9279}"/>
          </ac:grpSpMkLst>
        </pc:grpChg>
      </pc:sldChg>
      <pc:sldChg chg="addSp delSp modSp">
        <pc:chgData name=" " userId="16e9bc068a9a693a" providerId="LiveId" clId="{F66EA3CB-FCD8-4181-AEAA-E0C2DBC3B77F}" dt="2019-12-02T07:39:50.903" v="2613" actId="1076"/>
        <pc:sldMkLst>
          <pc:docMk/>
          <pc:sldMk cId="2653184136" sldId="295"/>
        </pc:sldMkLst>
        <pc:spChg chg="add mod">
          <ac:chgData name=" " userId="16e9bc068a9a693a" providerId="LiveId" clId="{F66EA3CB-FCD8-4181-AEAA-E0C2DBC3B77F}" dt="2019-12-02T07:39:50.903" v="2613" actId="1076"/>
          <ac:spMkLst>
            <pc:docMk/>
            <pc:sldMk cId="2653184136" sldId="295"/>
            <ac:spMk id="3" creationId="{A2EEF496-63B4-4466-A5B1-BC95FC5F58D6}"/>
          </ac:spMkLst>
        </pc:spChg>
        <pc:spChg chg="del">
          <ac:chgData name=" " userId="16e9bc068a9a693a" providerId="LiveId" clId="{F66EA3CB-FCD8-4181-AEAA-E0C2DBC3B77F}" dt="2019-11-29T11:41:06.620" v="501" actId="478"/>
          <ac:spMkLst>
            <pc:docMk/>
            <pc:sldMk cId="2653184136" sldId="295"/>
            <ac:spMk id="9" creationId="{3D3113AC-3568-48AF-81C0-56B2D5D2AC25}"/>
          </ac:spMkLst>
        </pc:spChg>
        <pc:spChg chg="del">
          <ac:chgData name=" " userId="16e9bc068a9a693a" providerId="LiveId" clId="{F66EA3CB-FCD8-4181-AEAA-E0C2DBC3B77F}" dt="2019-11-29T11:41:07.685" v="502" actId="478"/>
          <ac:spMkLst>
            <pc:docMk/>
            <pc:sldMk cId="2653184136" sldId="295"/>
            <ac:spMk id="10" creationId="{76B1A58D-F638-40A2-9B60-5D21287D917D}"/>
          </ac:spMkLst>
        </pc:spChg>
        <pc:spChg chg="del mod">
          <ac:chgData name=" " userId="16e9bc068a9a693a" providerId="LiveId" clId="{F66EA3CB-FCD8-4181-AEAA-E0C2DBC3B77F}" dt="2019-12-01T06:03:41.037" v="1402" actId="478"/>
          <ac:spMkLst>
            <pc:docMk/>
            <pc:sldMk cId="2653184136" sldId="295"/>
            <ac:spMk id="11" creationId="{4B8D94AB-B142-498A-9DDD-10F0ABA0B1AC}"/>
          </ac:spMkLst>
        </pc:spChg>
        <pc:spChg chg="del mod">
          <ac:chgData name=" " userId="16e9bc068a9a693a" providerId="LiveId" clId="{F66EA3CB-FCD8-4181-AEAA-E0C2DBC3B77F}" dt="2019-12-01T05:50:18.978" v="876" actId="478"/>
          <ac:spMkLst>
            <pc:docMk/>
            <pc:sldMk cId="2653184136" sldId="295"/>
            <ac:spMk id="13" creationId="{4EE74258-CAEC-4992-ADA4-A6D590E29AB5}"/>
          </ac:spMkLst>
        </pc:spChg>
        <pc:spChg chg="add mod">
          <ac:chgData name=" " userId="16e9bc068a9a693a" providerId="LiveId" clId="{F66EA3CB-FCD8-4181-AEAA-E0C2DBC3B77F}" dt="2019-12-01T08:27:45.771" v="2197" actId="1076"/>
          <ac:spMkLst>
            <pc:docMk/>
            <pc:sldMk cId="2653184136" sldId="295"/>
            <ac:spMk id="14" creationId="{FC16A93D-3245-4517-999D-8C1CAF8D611A}"/>
          </ac:spMkLst>
        </pc:spChg>
        <pc:spChg chg="add mod">
          <ac:chgData name=" " userId="16e9bc068a9a693a" providerId="LiveId" clId="{F66EA3CB-FCD8-4181-AEAA-E0C2DBC3B77F}" dt="2019-12-02T07:39:40.935" v="2612" actId="20577"/>
          <ac:spMkLst>
            <pc:docMk/>
            <pc:sldMk cId="2653184136" sldId="295"/>
            <ac:spMk id="15" creationId="{0F2E3832-19AC-4B60-8400-5AF933166493}"/>
          </ac:spMkLst>
        </pc:spChg>
        <pc:spChg chg="add mod">
          <ac:chgData name=" " userId="16e9bc068a9a693a" providerId="LiveId" clId="{F66EA3CB-FCD8-4181-AEAA-E0C2DBC3B77F}" dt="2019-12-02T07:39:50.903" v="2613" actId="1076"/>
          <ac:spMkLst>
            <pc:docMk/>
            <pc:sldMk cId="2653184136" sldId="295"/>
            <ac:spMk id="16" creationId="{61FAD5A0-21F3-4FF0-A36E-655F60BAEF9E}"/>
          </ac:spMkLst>
        </pc:spChg>
        <pc:spChg chg="add mod">
          <ac:chgData name=" " userId="16e9bc068a9a693a" providerId="LiveId" clId="{F66EA3CB-FCD8-4181-AEAA-E0C2DBC3B77F}" dt="2019-12-02T07:39:50.903" v="2613" actId="1076"/>
          <ac:spMkLst>
            <pc:docMk/>
            <pc:sldMk cId="2653184136" sldId="295"/>
            <ac:spMk id="17" creationId="{98EF1AE2-C143-43BE-A2F4-9BAC916C2276}"/>
          </ac:spMkLst>
        </pc:spChg>
        <pc:spChg chg="add mod">
          <ac:chgData name=" " userId="16e9bc068a9a693a" providerId="LiveId" clId="{F66EA3CB-FCD8-4181-AEAA-E0C2DBC3B77F}" dt="2019-12-02T07:39:50.903" v="2613" actId="1076"/>
          <ac:spMkLst>
            <pc:docMk/>
            <pc:sldMk cId="2653184136" sldId="295"/>
            <ac:spMk id="18" creationId="{B680A9A8-C841-4A17-991F-9FAADAFE9315}"/>
          </ac:spMkLst>
        </pc:spChg>
        <pc:spChg chg="add mod">
          <ac:chgData name=" " userId="16e9bc068a9a693a" providerId="LiveId" clId="{F66EA3CB-FCD8-4181-AEAA-E0C2DBC3B77F}" dt="2019-12-01T08:22:41.725" v="1947"/>
          <ac:spMkLst>
            <pc:docMk/>
            <pc:sldMk cId="2653184136" sldId="295"/>
            <ac:spMk id="20" creationId="{AAB12763-FF79-43F3-99EB-191E32AC0B43}"/>
          </ac:spMkLst>
        </pc:spChg>
        <pc:spChg chg="add mod">
          <ac:chgData name=" " userId="16e9bc068a9a693a" providerId="LiveId" clId="{F66EA3CB-FCD8-4181-AEAA-E0C2DBC3B77F}" dt="2019-12-01T08:27:37.883" v="2196"/>
          <ac:spMkLst>
            <pc:docMk/>
            <pc:sldMk cId="2653184136" sldId="295"/>
            <ac:spMk id="21" creationId="{8258C742-EB93-497C-A5C2-3FEB485237B4}"/>
          </ac:spMkLst>
        </pc:spChg>
        <pc:spChg chg="mod">
          <ac:chgData name=" " userId="16e9bc068a9a693a" providerId="LiveId" clId="{F66EA3CB-FCD8-4181-AEAA-E0C2DBC3B77F}" dt="2019-11-29T11:40:30.186" v="500"/>
          <ac:spMkLst>
            <pc:docMk/>
            <pc:sldMk cId="2653184136" sldId="295"/>
            <ac:spMk id="48" creationId="{5ED49329-D291-49B0-A280-D6ADF57696F8}"/>
          </ac:spMkLst>
        </pc:spChg>
        <pc:spChg chg="mod">
          <ac:chgData name=" " userId="16e9bc068a9a693a" providerId="LiveId" clId="{F66EA3CB-FCD8-4181-AEAA-E0C2DBC3B77F}" dt="2019-12-01T05:59:31.825" v="1035" actId="1076"/>
          <ac:spMkLst>
            <pc:docMk/>
            <pc:sldMk cId="2653184136" sldId="295"/>
            <ac:spMk id="63" creationId="{2A890D2A-E016-40A2-A812-572B0F105A85}"/>
          </ac:spMkLst>
        </pc:spChg>
        <pc:spChg chg="mod">
          <ac:chgData name=" " userId="16e9bc068a9a693a" providerId="LiveId" clId="{F66EA3CB-FCD8-4181-AEAA-E0C2DBC3B77F}" dt="2019-12-01T05:59:31.825" v="1035" actId="1076"/>
          <ac:spMkLst>
            <pc:docMk/>
            <pc:sldMk cId="2653184136" sldId="295"/>
            <ac:spMk id="64" creationId="{60DB9FF2-FA5E-4A9B-BB0F-58BA6D32508C}"/>
          </ac:spMkLst>
        </pc:spChg>
        <pc:spChg chg="mod">
          <ac:chgData name=" " userId="16e9bc068a9a693a" providerId="LiveId" clId="{F66EA3CB-FCD8-4181-AEAA-E0C2DBC3B77F}" dt="2019-12-02T01:57:10.527" v="2351" actId="1076"/>
          <ac:spMkLst>
            <pc:docMk/>
            <pc:sldMk cId="2653184136" sldId="295"/>
            <ac:spMk id="69" creationId="{7C740A08-2F6C-4373-BC05-409A9141B2DF}"/>
          </ac:spMkLst>
        </pc:spChg>
        <pc:graphicFrameChg chg="add mod modGraphic">
          <ac:chgData name=" " userId="16e9bc068a9a693a" providerId="LiveId" clId="{F66EA3CB-FCD8-4181-AEAA-E0C2DBC3B77F}" dt="2019-12-02T07:39:50.903" v="2613" actId="1076"/>
          <ac:graphicFrameMkLst>
            <pc:docMk/>
            <pc:sldMk cId="2653184136" sldId="295"/>
            <ac:graphicFrameMk id="2" creationId="{B78B7D8B-E4AD-4157-8AA5-D72BD2BE246E}"/>
          </ac:graphicFrameMkLst>
        </pc:graphicFrameChg>
        <pc:graphicFrameChg chg="add del mod modGraphic">
          <ac:chgData name=" " userId="16e9bc068a9a693a" providerId="LiveId" clId="{F66EA3CB-FCD8-4181-AEAA-E0C2DBC3B77F}" dt="2019-12-02T07:39:50.903" v="2613" actId="1076"/>
          <ac:graphicFrameMkLst>
            <pc:docMk/>
            <pc:sldMk cId="2653184136" sldId="295"/>
            <ac:graphicFrameMk id="19" creationId="{0AA29E8B-1D18-4B45-A5A2-BB2EF868F5A4}"/>
          </ac:graphicFrameMkLst>
        </pc:graphicFrameChg>
      </pc:sldChg>
      <pc:sldChg chg="addSp delSp modSp">
        <pc:chgData name=" " userId="16e9bc068a9a693a" providerId="LiveId" clId="{F66EA3CB-FCD8-4181-AEAA-E0C2DBC3B77F}" dt="2019-12-04T09:52:36.079" v="2754"/>
        <pc:sldMkLst>
          <pc:docMk/>
          <pc:sldMk cId="3964208013" sldId="296"/>
        </pc:sldMkLst>
        <pc:spChg chg="add mod">
          <ac:chgData name=" " userId="16e9bc068a9a693a" providerId="LiveId" clId="{F66EA3CB-FCD8-4181-AEAA-E0C2DBC3B77F}" dt="2019-12-04T09:52:36.079" v="2754"/>
          <ac:spMkLst>
            <pc:docMk/>
            <pc:sldMk cId="3964208013" sldId="296"/>
            <ac:spMk id="4" creationId="{D31EE6BC-523F-4F6C-94E4-99133673E3A0}"/>
          </ac:spMkLst>
        </pc:spChg>
        <pc:spChg chg="del">
          <ac:chgData name=" " userId="16e9bc068a9a693a" providerId="LiveId" clId="{F66EA3CB-FCD8-4181-AEAA-E0C2DBC3B77F}" dt="2019-12-01T07:58:13.509" v="1432" actId="478"/>
          <ac:spMkLst>
            <pc:docMk/>
            <pc:sldMk cId="3964208013" sldId="296"/>
            <ac:spMk id="18" creationId="{2A237BBB-48DE-411F-9F55-E545380BB403}"/>
          </ac:spMkLst>
        </pc:spChg>
        <pc:spChg chg="mod">
          <ac:chgData name=" " userId="16e9bc068a9a693a" providerId="LiveId" clId="{F66EA3CB-FCD8-4181-AEAA-E0C2DBC3B77F}" dt="2019-12-01T07:56:33.668" v="1431" actId="1076"/>
          <ac:spMkLst>
            <pc:docMk/>
            <pc:sldMk cId="3964208013" sldId="296"/>
            <ac:spMk id="24" creationId="{25BCC9CC-1FAA-416D-AB77-A1F12761013F}"/>
          </ac:spMkLst>
        </pc:spChg>
        <pc:spChg chg="mod">
          <ac:chgData name=" " userId="16e9bc068a9a693a" providerId="LiveId" clId="{F66EA3CB-FCD8-4181-AEAA-E0C2DBC3B77F}" dt="2019-12-01T07:58:21.747" v="1433" actId="1076"/>
          <ac:spMkLst>
            <pc:docMk/>
            <pc:sldMk cId="3964208013" sldId="296"/>
            <ac:spMk id="38" creationId="{BB714E37-7BBF-46EC-99A1-123632926AB9}"/>
          </ac:spMkLst>
        </pc:spChg>
        <pc:spChg chg="mod">
          <ac:chgData name=" " userId="16e9bc068a9a693a" providerId="LiveId" clId="{F66EA3CB-FCD8-4181-AEAA-E0C2DBC3B77F}" dt="2019-12-01T07:58:29.900" v="1434" actId="1076"/>
          <ac:spMkLst>
            <pc:docMk/>
            <pc:sldMk cId="3964208013" sldId="296"/>
            <ac:spMk id="45" creationId="{BE1903D4-7C5A-4F3C-9E0D-3D69273202A5}"/>
          </ac:spMkLst>
        </pc:spChg>
        <pc:spChg chg="mod">
          <ac:chgData name=" " userId="16e9bc068a9a693a" providerId="LiveId" clId="{F66EA3CB-FCD8-4181-AEAA-E0C2DBC3B77F}" dt="2019-12-01T07:56:29.651" v="1430" actId="1076"/>
          <ac:spMkLst>
            <pc:docMk/>
            <pc:sldMk cId="3964208013" sldId="296"/>
            <ac:spMk id="53" creationId="{6F9A471C-CCC0-493B-B89D-429CD9E767AB}"/>
          </ac:spMkLst>
        </pc:spChg>
        <pc:graphicFrameChg chg="mod modGraphic">
          <ac:chgData name=" " userId="16e9bc068a9a693a" providerId="LiveId" clId="{F66EA3CB-FCD8-4181-AEAA-E0C2DBC3B77F}" dt="2019-12-01T08:04:57.397" v="1743"/>
          <ac:graphicFrameMkLst>
            <pc:docMk/>
            <pc:sldMk cId="3964208013" sldId="296"/>
            <ac:graphicFrameMk id="17" creationId="{FEA0BC3C-4A06-4C2E-A1FB-B7EBAC7448DE}"/>
          </ac:graphicFrameMkLst>
        </pc:graphicFrameChg>
        <pc:picChg chg="del">
          <ac:chgData name=" " userId="16e9bc068a9a693a" providerId="LiveId" clId="{F66EA3CB-FCD8-4181-AEAA-E0C2DBC3B77F}" dt="2019-12-01T07:56:15.331" v="1427" actId="478"/>
          <ac:picMkLst>
            <pc:docMk/>
            <pc:sldMk cId="3964208013" sldId="296"/>
            <ac:picMk id="2" creationId="{10EE1710-4458-4567-8EE0-8B3FF4E2C324}"/>
          </ac:picMkLst>
        </pc:picChg>
        <pc:picChg chg="add mod modCrop">
          <ac:chgData name=" " userId="16e9bc068a9a693a" providerId="LiveId" clId="{F66EA3CB-FCD8-4181-AEAA-E0C2DBC3B77F}" dt="2019-12-04T09:52:20.893" v="2710" actId="1076"/>
          <ac:picMkLst>
            <pc:docMk/>
            <pc:sldMk cId="3964208013" sldId="296"/>
            <ac:picMk id="2" creationId="{E773945A-A4C7-42AD-ACFE-0B220DA3F9F3}"/>
          </ac:picMkLst>
        </pc:picChg>
        <pc:picChg chg="add mod ord">
          <ac:chgData name=" " userId="16e9bc068a9a693a" providerId="LiveId" clId="{F66EA3CB-FCD8-4181-AEAA-E0C2DBC3B77F}" dt="2019-12-01T07:56:13.854" v="1426" actId="167"/>
          <ac:picMkLst>
            <pc:docMk/>
            <pc:sldMk cId="3964208013" sldId="296"/>
            <ac:picMk id="3" creationId="{1AE71620-F74A-4054-8AED-9EC2A846061A}"/>
          </ac:picMkLst>
        </pc:picChg>
        <pc:picChg chg="add del mod">
          <ac:chgData name=" " userId="16e9bc068a9a693a" providerId="LiveId" clId="{F66EA3CB-FCD8-4181-AEAA-E0C2DBC3B77F}" dt="2019-12-04T09:50:38.846" v="2618" actId="478"/>
          <ac:picMkLst>
            <pc:docMk/>
            <pc:sldMk cId="3964208013" sldId="296"/>
            <ac:picMk id="5" creationId="{6EE53C0E-AE63-4E32-8EF1-63D28F10166C}"/>
          </ac:picMkLst>
        </pc:picChg>
        <pc:cxnChg chg="mod">
          <ac:chgData name=" " userId="16e9bc068a9a693a" providerId="LiveId" clId="{F66EA3CB-FCD8-4181-AEAA-E0C2DBC3B77F}" dt="2019-12-01T07:56:33.668" v="1431" actId="1076"/>
          <ac:cxnSpMkLst>
            <pc:docMk/>
            <pc:sldMk cId="3964208013" sldId="296"/>
            <ac:cxnSpMk id="25" creationId="{BFE56C85-CE53-4D6A-94AC-D9DBEF69B619}"/>
          </ac:cxnSpMkLst>
        </pc:cxnChg>
        <pc:cxnChg chg="mod">
          <ac:chgData name=" " userId="16e9bc068a9a693a" providerId="LiveId" clId="{F66EA3CB-FCD8-4181-AEAA-E0C2DBC3B77F}" dt="2019-12-01T07:58:21.747" v="1433" actId="1076"/>
          <ac:cxnSpMkLst>
            <pc:docMk/>
            <pc:sldMk cId="3964208013" sldId="296"/>
            <ac:cxnSpMk id="40" creationId="{2F9ECEC5-DEF9-4A83-BABB-A75FBA856C57}"/>
          </ac:cxnSpMkLst>
        </pc:cxnChg>
        <pc:cxnChg chg="mod">
          <ac:chgData name=" " userId="16e9bc068a9a693a" providerId="LiveId" clId="{F66EA3CB-FCD8-4181-AEAA-E0C2DBC3B77F}" dt="2019-12-01T07:58:29.900" v="1434" actId="1076"/>
          <ac:cxnSpMkLst>
            <pc:docMk/>
            <pc:sldMk cId="3964208013" sldId="296"/>
            <ac:cxnSpMk id="46" creationId="{24371CEF-8B01-423F-AA43-AF1E59CD6B51}"/>
          </ac:cxnSpMkLst>
        </pc:cxnChg>
        <pc:cxnChg chg="mod">
          <ac:chgData name=" " userId="16e9bc068a9a693a" providerId="LiveId" clId="{F66EA3CB-FCD8-4181-AEAA-E0C2DBC3B77F}" dt="2019-12-01T07:56:29.651" v="1430" actId="1076"/>
          <ac:cxnSpMkLst>
            <pc:docMk/>
            <pc:sldMk cId="3964208013" sldId="296"/>
            <ac:cxnSpMk id="54" creationId="{818F7F9A-7227-4222-9E85-936DB20BB5C2}"/>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2020/1/22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2020/1/22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2020/1/22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2020/1/22</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2020/1/22</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2020/1/22</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2020/1/22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2020/1/22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2020/1/22</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3013412670"/>
              </p:ext>
            </p:extLst>
          </p:nvPr>
        </p:nvGraphicFramePr>
        <p:xfrm>
          <a:off x="599845" y="969361"/>
          <a:ext cx="7262452" cy="3017520"/>
        </p:xfrm>
        <a:graphic>
          <a:graphicData uri="http://schemas.openxmlformats.org/drawingml/2006/table">
            <a:tbl>
              <a:tblPr firstRow="1" bandRow="1">
                <a:tableStyleId>{5C22544A-7EE6-4342-B048-85BDC9FD1C3A}</a:tableStyleId>
              </a:tblPr>
              <a:tblGrid>
                <a:gridCol w="887061">
                  <a:extLst>
                    <a:ext uri="{9D8B030D-6E8A-4147-A177-3AD203B41FA5}">
                      <a16:colId xmlns:a16="http://schemas.microsoft.com/office/drawing/2014/main" val="2274898723"/>
                    </a:ext>
                  </a:extLst>
                </a:gridCol>
                <a:gridCol w="3657918">
                  <a:extLst>
                    <a:ext uri="{9D8B030D-6E8A-4147-A177-3AD203B41FA5}">
                      <a16:colId xmlns:a16="http://schemas.microsoft.com/office/drawing/2014/main" val="3224386025"/>
                    </a:ext>
                  </a:extLst>
                </a:gridCol>
                <a:gridCol w="2717473">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2020.01.09</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2020.01.10</a:t>
                      </a:r>
                      <a:endParaRPr kumimoji="1" lang="ja-JP" altLang="en-US" sz="800" dirty="0"/>
                    </a:p>
                  </a:txBody>
                  <a:tcPr/>
                </a:tc>
                <a:tc>
                  <a:txBody>
                    <a:bodyPr/>
                    <a:lstStyle/>
                    <a:p>
                      <a:r>
                        <a:rPr kumimoji="1" lang="ja-JP" altLang="en-US" sz="800" dirty="0"/>
                        <a:t>画面フローを修正</a:t>
                      </a:r>
                      <a:endParaRPr kumimoji="1" lang="en-US" altLang="ja-JP" sz="800" dirty="0"/>
                    </a:p>
                    <a:p>
                      <a:r>
                        <a:rPr kumimoji="1" lang="ja-JP" altLang="en-US" sz="800" dirty="0"/>
                        <a:t>お散歩選択画面のフッターを削除</a:t>
                      </a:r>
                      <a:endParaRPr kumimoji="1" lang="en-US" altLang="ja-JP" sz="800" dirty="0"/>
                    </a:p>
                    <a:p>
                      <a:r>
                        <a:rPr lang="ja-JP" altLang="en-US" sz="800" b="0" dirty="0"/>
                        <a:t>お散歩中時短確認の説明を修正</a:t>
                      </a:r>
                      <a:endParaRPr kumimoji="1" lang="ja-JP" altLang="en-US" sz="800" b="0" dirty="0"/>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2020.01.22</a:t>
                      </a:r>
                      <a:endParaRPr kumimoji="1" lang="ja-JP" altLang="en-US" sz="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latin typeface="+mn-ea"/>
                        </a:rPr>
                        <a:t>p.2</a:t>
                      </a:r>
                      <a:r>
                        <a:rPr lang="ja-JP" altLang="en-US" sz="800" dirty="0"/>
                        <a:t>お散歩帰宅画面を変更、お散歩アイテム一覧画面を追加 </a:t>
                      </a:r>
                      <a:r>
                        <a:rPr kumimoji="1" lang="en-US" altLang="ja-JP" sz="800" dirty="0"/>
                        <a:t>(</a:t>
                      </a:r>
                      <a:r>
                        <a:rPr kumimoji="1" lang="ja-JP" altLang="en-US" sz="800" dirty="0"/>
                        <a:t>鈴木</a:t>
                      </a:r>
                      <a:r>
                        <a:rPr kumimoji="1" lang="en-US" altLang="ja-JP" sz="800" dirty="0"/>
                        <a:t>)</a:t>
                      </a:r>
                      <a:endParaRPr kumimoji="1" lang="en-US" altLang="ja-JP" sz="800" b="0" dirty="0">
                        <a:latin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latin typeface="+mn-ea"/>
                        </a:rPr>
                        <a:t>p.3 </a:t>
                      </a:r>
                      <a:r>
                        <a:rPr kumimoji="1" lang="ja-JP" altLang="en-US" sz="800" b="0" dirty="0">
                          <a:latin typeface="+mn-ea"/>
                        </a:rPr>
                        <a:t>クリスタルによる報酬増加について　の太字箇所を修正 </a:t>
                      </a:r>
                      <a:r>
                        <a:rPr kumimoji="1" lang="en-US" altLang="ja-JP" sz="800" dirty="0"/>
                        <a:t>(</a:t>
                      </a:r>
                      <a:r>
                        <a:rPr kumimoji="1" lang="ja-JP" altLang="en-US" sz="800" dirty="0"/>
                        <a:t>鈴木</a:t>
                      </a:r>
                      <a:r>
                        <a:rPr kumimoji="1" lang="en-US" altLang="ja-JP" sz="800" dirty="0"/>
                        <a:t>)</a:t>
                      </a:r>
                    </a:p>
                    <a:p>
                      <a:r>
                        <a:rPr kumimoji="1" lang="en-US" altLang="ja-JP" sz="800" dirty="0"/>
                        <a:t>p.6</a:t>
                      </a:r>
                      <a:r>
                        <a:rPr kumimoji="1" lang="ja-JP" altLang="en-US" sz="800" dirty="0"/>
                        <a:t>  お散歩先選択画面のレイアウトと表示物を変更 </a:t>
                      </a:r>
                      <a:r>
                        <a:rPr kumimoji="1" lang="en-US" altLang="ja-JP" sz="800" dirty="0"/>
                        <a:t>(</a:t>
                      </a:r>
                      <a:r>
                        <a:rPr kumimoji="1" lang="ja-JP" altLang="en-US" sz="800" dirty="0"/>
                        <a:t>鈴木</a:t>
                      </a:r>
                      <a:r>
                        <a:rPr kumimoji="1" lang="en-US" altLang="ja-JP" sz="8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b="0" dirty="0"/>
                        <a:t>p.7  </a:t>
                      </a:r>
                      <a:r>
                        <a:rPr lang="ja-JP" altLang="en-US" sz="800" b="0" dirty="0"/>
                        <a:t>お散歩先確認の表示物を変更 </a:t>
                      </a:r>
                      <a:r>
                        <a:rPr kumimoji="1" lang="en-US" altLang="ja-JP" sz="800" dirty="0"/>
                        <a:t>(</a:t>
                      </a:r>
                      <a:r>
                        <a:rPr kumimoji="1" lang="ja-JP" altLang="en-US" sz="800" dirty="0"/>
                        <a:t>鈴木</a:t>
                      </a:r>
                      <a:r>
                        <a:rPr kumimoji="1" lang="en-US" altLang="ja-JP" sz="8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b="0" dirty="0"/>
                        <a:t>p.8  </a:t>
                      </a:r>
                      <a:r>
                        <a:rPr lang="ja-JP" altLang="en-US" sz="800" b="0" dirty="0"/>
                        <a:t>お散歩クリスタル消費確認を追加 </a:t>
                      </a:r>
                      <a:r>
                        <a:rPr kumimoji="1" lang="en-US" altLang="ja-JP" sz="800" dirty="0"/>
                        <a:t>(</a:t>
                      </a:r>
                      <a:r>
                        <a:rPr kumimoji="1" lang="ja-JP" altLang="en-US" sz="800" dirty="0"/>
                        <a:t>鈴木</a:t>
                      </a:r>
                      <a:r>
                        <a:rPr kumimoji="1" lang="en-US" altLang="ja-JP" sz="800" dirty="0"/>
                        <a:t>)</a:t>
                      </a:r>
                      <a:endParaRPr kumimoji="1" lang="en-US" altLang="ja-JP" sz="800" b="0" dirty="0">
                        <a:latin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b="0" dirty="0"/>
                        <a:t>p.9  </a:t>
                      </a:r>
                      <a:r>
                        <a:rPr lang="ja-JP" altLang="en-US" sz="800" b="0" dirty="0"/>
                        <a:t>お散歩クリスタル消費確認</a:t>
                      </a:r>
                      <a:r>
                        <a:rPr lang="en-US" altLang="ja-JP" sz="800" b="0" dirty="0"/>
                        <a:t>(</a:t>
                      </a:r>
                      <a:r>
                        <a:rPr lang="ja-JP" altLang="en-US" sz="800" b="0" dirty="0"/>
                        <a:t>サブスクリプション購入者用</a:t>
                      </a:r>
                      <a:r>
                        <a:rPr lang="en-US" altLang="ja-JP" sz="800" b="0" dirty="0"/>
                        <a:t>)</a:t>
                      </a:r>
                      <a:r>
                        <a:rPr lang="ja-JP" altLang="en-US" sz="800" b="0" dirty="0"/>
                        <a:t>を追加 </a:t>
                      </a:r>
                      <a:r>
                        <a:rPr kumimoji="1" lang="en-US" altLang="ja-JP" sz="800" dirty="0"/>
                        <a:t>(</a:t>
                      </a:r>
                      <a:r>
                        <a:rPr kumimoji="1" lang="ja-JP" altLang="en-US" sz="800" dirty="0"/>
                        <a:t>鈴木</a:t>
                      </a:r>
                      <a:r>
                        <a:rPr kumimoji="1" lang="en-US" altLang="ja-JP" sz="800" dirty="0"/>
                        <a:t>)</a:t>
                      </a:r>
                      <a:endParaRPr kumimoji="1" lang="en-US" altLang="ja-JP" sz="800" b="0" dirty="0">
                        <a:latin typeface="+mn-ea"/>
                      </a:endParaRPr>
                    </a:p>
                    <a:p>
                      <a:r>
                        <a:rPr kumimoji="1" lang="en-US" altLang="ja-JP" sz="800" b="0" dirty="0"/>
                        <a:t>p.11 </a:t>
                      </a:r>
                      <a:r>
                        <a:rPr lang="ja-JP" altLang="en-US" sz="800" b="0" dirty="0"/>
                        <a:t>お散歩中時短確認を突貫整備と共通のレイアウトに変更 </a:t>
                      </a:r>
                      <a:r>
                        <a:rPr kumimoji="1" lang="en-US" altLang="ja-JP" sz="800" dirty="0"/>
                        <a:t>(</a:t>
                      </a:r>
                      <a:r>
                        <a:rPr kumimoji="1" lang="ja-JP" altLang="en-US" sz="800" dirty="0"/>
                        <a:t>鈴木</a:t>
                      </a:r>
                      <a:r>
                        <a:rPr kumimoji="1" lang="en-US" altLang="ja-JP" sz="8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t>p.13 </a:t>
                      </a:r>
                      <a:r>
                        <a:rPr kumimoji="1" lang="ja-JP" altLang="en-US" sz="800" b="0" dirty="0"/>
                        <a:t>お散歩帰宅時の演出を追加 </a:t>
                      </a:r>
                      <a:r>
                        <a:rPr kumimoji="1" lang="en-US" altLang="ja-JP" sz="800" dirty="0"/>
                        <a:t>(</a:t>
                      </a:r>
                      <a:r>
                        <a:rPr kumimoji="1" lang="ja-JP" altLang="en-US" sz="800" dirty="0"/>
                        <a:t>鈴木</a:t>
                      </a:r>
                      <a:r>
                        <a:rPr kumimoji="1" lang="en-US" altLang="ja-JP" sz="800" dirty="0"/>
                        <a:t>)</a:t>
                      </a:r>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b="0" dirty="0">
                        <a:latin typeface="+mn-ea"/>
                      </a:endParaRPr>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図 15">
            <a:extLst>
              <a:ext uri="{FF2B5EF4-FFF2-40B4-BE49-F238E27FC236}">
                <a16:creationId xmlns:a16="http://schemas.microsoft.com/office/drawing/2014/main" id="{DF3D4900-1ECC-4310-B309-8F5BFBF84000}"/>
              </a:ext>
            </a:extLst>
          </p:cNvPr>
          <p:cNvPicPr>
            <a:picLocks noChangeAspect="1"/>
          </p:cNvPicPr>
          <p:nvPr/>
        </p:nvPicPr>
        <p:blipFill>
          <a:blip r:embed="rId2"/>
          <a:stretch>
            <a:fillRect/>
          </a:stretch>
        </p:blipFill>
        <p:spPr>
          <a:xfrm>
            <a:off x="589363" y="1198845"/>
            <a:ext cx="2518217" cy="4460308"/>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441420"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お散歩中画面</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1914796112"/>
              </p:ext>
            </p:extLst>
          </p:nvPr>
        </p:nvGraphicFramePr>
        <p:xfrm>
          <a:off x="3912577" y="1129723"/>
          <a:ext cx="5112601" cy="1953163"/>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ヘッダー</a:t>
                      </a:r>
                    </a:p>
                  </a:txBody>
                  <a:tcPr/>
                </a:tc>
                <a:tc>
                  <a:txBody>
                    <a:bodyPr/>
                    <a:lstStyle/>
                    <a:p>
                      <a:r>
                        <a:rPr kumimoji="1" lang="ja-JP" altLang="en-US" sz="1000" b="0" i="0" kern="1200" dirty="0">
                          <a:solidFill>
                            <a:schemeClr val="dk1"/>
                          </a:solidFill>
                          <a:effectLst/>
                          <a:latin typeface="+mn-lt"/>
                          <a:ea typeface="+mn-ea"/>
                          <a:cs typeface="+mn-cs"/>
                        </a:rPr>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背景</a:t>
                      </a:r>
                    </a:p>
                  </a:txBody>
                  <a:tcPr/>
                </a:tc>
                <a:tc>
                  <a:txBody>
                    <a:bodyPr/>
                    <a:lstStyle/>
                    <a:p>
                      <a:endParaRPr kumimoji="1" lang="ja-JP" altLang="en-US" sz="1000" dirty="0">
                        <a:latin typeface="+mn-ea"/>
                        <a:ea typeface="+mn-ea"/>
                      </a:endParaRPr>
                    </a:p>
                  </a:txBody>
                  <a:tcPr/>
                </a:tc>
                <a:extLst>
                  <a:ext uri="{0D108BD9-81ED-4DB2-BD59-A6C34878D82A}">
                    <a16:rowId xmlns:a16="http://schemas.microsoft.com/office/drawing/2014/main" val="2763109579"/>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戻るボタン</a:t>
                      </a:r>
                    </a:p>
                  </a:txBody>
                  <a:tcPr/>
                </a:tc>
                <a:tc>
                  <a:txBody>
                    <a:bodyPr/>
                    <a:lstStyle/>
                    <a:p>
                      <a:r>
                        <a:rPr kumimoji="1" lang="ja-JP" altLang="en-US" sz="1000" dirty="0">
                          <a:latin typeface="+mn-ea"/>
                          <a:ea typeface="+mn-ea"/>
                        </a:rPr>
                        <a:t>タップでホーム画面に遷移させる</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マーダくん</a:t>
                      </a:r>
                      <a:endParaRPr kumimoji="1" lang="en-US" altLang="ja-JP" sz="1000" dirty="0">
                        <a:latin typeface="+mn-ea"/>
                        <a:ea typeface="+mn-ea"/>
                      </a:endParaRPr>
                    </a:p>
                  </a:txBody>
                  <a:tcPr/>
                </a:tc>
                <a:tc>
                  <a:txBody>
                    <a:bodyPr/>
                    <a:lstStyle/>
                    <a:p>
                      <a:r>
                        <a:rPr kumimoji="1" lang="ja-JP" altLang="en-US" sz="1000" dirty="0">
                          <a:latin typeface="+mn-ea"/>
                          <a:ea typeface="+mn-ea"/>
                        </a:rPr>
                        <a:t>かごを持った３</a:t>
                      </a:r>
                      <a:r>
                        <a:rPr kumimoji="1" lang="en-US" altLang="ja-JP" sz="1000" dirty="0">
                          <a:latin typeface="+mn-ea"/>
                          <a:ea typeface="+mn-ea"/>
                        </a:rPr>
                        <a:t>D</a:t>
                      </a:r>
                      <a:r>
                        <a:rPr kumimoji="1" lang="ja-JP" altLang="en-US" sz="1000" dirty="0">
                          <a:latin typeface="+mn-ea"/>
                          <a:ea typeface="+mn-ea"/>
                        </a:rPr>
                        <a:t>のマーダくんを表示させる</a:t>
                      </a:r>
                      <a:endParaRPr kumimoji="1" lang="en-US" altLang="ja-JP" sz="1000" dirty="0">
                        <a:latin typeface="+mn-ea"/>
                        <a:ea typeface="+mn-ea"/>
                      </a:endParaRPr>
                    </a:p>
                    <a:p>
                      <a:r>
                        <a:rPr kumimoji="1" lang="en-US" altLang="ja-JP" sz="1000" dirty="0">
                          <a:solidFill>
                            <a:srgbClr val="FF0000"/>
                          </a:solidFill>
                          <a:latin typeface="+mn-ea"/>
                          <a:ea typeface="+mn-ea"/>
                        </a:rPr>
                        <a:t>※</a:t>
                      </a:r>
                      <a:r>
                        <a:rPr kumimoji="1" lang="ja-JP" altLang="en-US" sz="1000" dirty="0">
                          <a:latin typeface="+mn-ea"/>
                          <a:ea typeface="+mn-ea"/>
                        </a:rPr>
                        <a:t>歩くアニメーションをさせたい</a:t>
                      </a:r>
                      <a:endParaRPr kumimoji="1" lang="en-US" altLang="ja-JP" sz="1000" dirty="0">
                        <a:latin typeface="+mn-ea"/>
                        <a:ea typeface="+mn-ea"/>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残り時間</a:t>
                      </a:r>
                      <a:endParaRPr kumimoji="1" lang="en-US" altLang="ja-JP" sz="1000" dirty="0">
                        <a:latin typeface="+mn-ea"/>
                        <a:ea typeface="+mn-ea"/>
                      </a:endParaRPr>
                    </a:p>
                  </a:txBody>
                  <a:tcPr/>
                </a:tc>
                <a:tc>
                  <a:txBody>
                    <a:bodyPr/>
                    <a:lstStyle/>
                    <a:p>
                      <a:r>
                        <a:rPr kumimoji="1" lang="ja-JP" altLang="en-US" sz="1000" dirty="0">
                          <a:latin typeface="+mn-ea"/>
                          <a:ea typeface="+mn-ea"/>
                        </a:rPr>
                        <a:t>そのお散歩の残り時間を表示させる。</a:t>
                      </a:r>
                      <a:endParaRPr kumimoji="1" lang="en-US" altLang="ja-JP" sz="1000" dirty="0">
                        <a:latin typeface="+mn-ea"/>
                        <a:ea typeface="+mn-ea"/>
                      </a:endParaRPr>
                    </a:p>
                  </a:txBody>
                  <a:tcPr/>
                </a:tc>
                <a:extLst>
                  <a:ext uri="{0D108BD9-81ED-4DB2-BD59-A6C34878D82A}">
                    <a16:rowId xmlns:a16="http://schemas.microsoft.com/office/drawing/2014/main" val="1081794046"/>
                  </a:ext>
                </a:extLst>
              </a:tr>
              <a:tr h="262163">
                <a:tc>
                  <a:txBody>
                    <a:bodyPr/>
                    <a:lstStyle/>
                    <a:p>
                      <a:pPr algn="ctr"/>
                      <a:r>
                        <a:rPr kumimoji="1" lang="en-US" altLang="ja-JP" sz="1000" dirty="0">
                          <a:latin typeface="+mn-ea"/>
                          <a:ea typeface="+mn-ea"/>
                        </a:rPr>
                        <a:t>6</a:t>
                      </a:r>
                    </a:p>
                  </a:txBody>
                  <a:tcPr/>
                </a:tc>
                <a:tc>
                  <a:txBody>
                    <a:bodyPr/>
                    <a:lstStyle/>
                    <a:p>
                      <a:r>
                        <a:rPr kumimoji="1" lang="ja-JP" altLang="en-US" sz="1000" dirty="0">
                          <a:latin typeface="+mn-ea"/>
                          <a:ea typeface="+mn-ea"/>
                        </a:rPr>
                        <a:t>早送りボタン</a:t>
                      </a:r>
                      <a:endParaRPr kumimoji="1" lang="en-US" altLang="ja-JP" sz="1000" dirty="0">
                        <a:latin typeface="+mn-ea"/>
                        <a:ea typeface="+mn-ea"/>
                      </a:endParaRPr>
                    </a:p>
                  </a:txBody>
                  <a:tcPr/>
                </a:tc>
                <a:tc>
                  <a:txBody>
                    <a:bodyPr/>
                    <a:lstStyle/>
                    <a:p>
                      <a:r>
                        <a:rPr kumimoji="1" lang="ja-JP" altLang="en-US" sz="1000" dirty="0">
                          <a:latin typeface="+mn-ea"/>
                          <a:ea typeface="+mn-ea"/>
                        </a:rPr>
                        <a:t>タップでお散歩時短確認を表示させる</a:t>
                      </a:r>
                      <a:endParaRPr kumimoji="1" lang="en-US" altLang="ja-JP" sz="1000" dirty="0">
                        <a:latin typeface="+mn-ea"/>
                        <a:ea typeface="+mn-ea"/>
                      </a:endParaRPr>
                    </a:p>
                  </a:txBody>
                  <a:tcPr/>
                </a:tc>
                <a:extLst>
                  <a:ext uri="{0D108BD9-81ED-4DB2-BD59-A6C34878D82A}">
                    <a16:rowId xmlns:a16="http://schemas.microsoft.com/office/drawing/2014/main" val="2332201622"/>
                  </a:ext>
                </a:extLst>
              </a:tr>
            </a:tbl>
          </a:graphicData>
        </a:graphic>
      </p:graphicFrame>
      <p:sp>
        <p:nvSpPr>
          <p:cNvPr id="20" name="テキスト ボックス 19">
            <a:extLst>
              <a:ext uri="{FF2B5EF4-FFF2-40B4-BE49-F238E27FC236}">
                <a16:creationId xmlns:a16="http://schemas.microsoft.com/office/drawing/2014/main" id="{F52C5553-4F26-47EC-AE77-264FC44A6155}"/>
              </a:ext>
            </a:extLst>
          </p:cNvPr>
          <p:cNvSpPr txBox="1"/>
          <p:nvPr/>
        </p:nvSpPr>
        <p:spPr>
          <a:xfrm>
            <a:off x="3164137" y="1141223"/>
            <a:ext cx="325730" cy="261610"/>
          </a:xfrm>
          <a:prstGeom prst="rect">
            <a:avLst/>
          </a:prstGeom>
          <a:noFill/>
        </p:spPr>
        <p:txBody>
          <a:bodyPr wrap="square" rtlCol="0">
            <a:spAutoFit/>
          </a:bodyPr>
          <a:lstStyle/>
          <a:p>
            <a:r>
              <a:rPr kumimoji="1" lang="ja-JP" altLang="en-US" sz="1100" dirty="0">
                <a:latin typeface="+mn-ea"/>
              </a:rPr>
              <a:t>１</a:t>
            </a:r>
          </a:p>
        </p:txBody>
      </p:sp>
      <p:cxnSp>
        <p:nvCxnSpPr>
          <p:cNvPr id="21" name="直線コネクタ 20">
            <a:extLst>
              <a:ext uri="{FF2B5EF4-FFF2-40B4-BE49-F238E27FC236}">
                <a16:creationId xmlns:a16="http://schemas.microsoft.com/office/drawing/2014/main" id="{3B4A0E19-5B20-4219-B5B7-EF09954DF4E8}"/>
              </a:ext>
            </a:extLst>
          </p:cNvPr>
          <p:cNvCxnSpPr>
            <a:cxnSpLocks/>
            <a:stCxn id="20" idx="1"/>
          </p:cNvCxnSpPr>
          <p:nvPr/>
        </p:nvCxnSpPr>
        <p:spPr>
          <a:xfrm flipH="1">
            <a:off x="2657476" y="1272028"/>
            <a:ext cx="506661" cy="3086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3B2F8605-2674-4DA0-B3E5-6895A138517A}"/>
              </a:ext>
            </a:extLst>
          </p:cNvPr>
          <p:cNvSpPr txBox="1"/>
          <p:nvPr/>
        </p:nvSpPr>
        <p:spPr>
          <a:xfrm>
            <a:off x="3164137" y="1802148"/>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657476" y="1932953"/>
            <a:ext cx="506661" cy="20718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5" name="テキスト ボックス 34">
            <a:extLst>
              <a:ext uri="{FF2B5EF4-FFF2-40B4-BE49-F238E27FC236}">
                <a16:creationId xmlns:a16="http://schemas.microsoft.com/office/drawing/2014/main" id="{9211C799-F7BE-4E6A-AF15-00F28E6229EE}"/>
              </a:ext>
            </a:extLst>
          </p:cNvPr>
          <p:cNvSpPr txBox="1"/>
          <p:nvPr/>
        </p:nvSpPr>
        <p:spPr>
          <a:xfrm>
            <a:off x="3164137" y="2910880"/>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36" name="直線コネクタ 35">
            <a:extLst>
              <a:ext uri="{FF2B5EF4-FFF2-40B4-BE49-F238E27FC236}">
                <a16:creationId xmlns:a16="http://schemas.microsoft.com/office/drawing/2014/main" id="{8112176D-CAA0-4C0B-B2D8-9C1D56561F30}"/>
              </a:ext>
            </a:extLst>
          </p:cNvPr>
          <p:cNvCxnSpPr>
            <a:cxnSpLocks/>
            <a:stCxn id="35" idx="1"/>
          </p:cNvCxnSpPr>
          <p:nvPr/>
        </p:nvCxnSpPr>
        <p:spPr>
          <a:xfrm flipH="1">
            <a:off x="2215913" y="3041685"/>
            <a:ext cx="948224" cy="21639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64137" y="4443188"/>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065020" y="4573993"/>
            <a:ext cx="1099117" cy="23422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47DEF1A9-BD9C-42B7-A0EE-D583E7424273}"/>
              </a:ext>
            </a:extLst>
          </p:cNvPr>
          <p:cNvSpPr txBox="1"/>
          <p:nvPr/>
        </p:nvSpPr>
        <p:spPr>
          <a:xfrm>
            <a:off x="3164137" y="4939025"/>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19" name="直線コネクタ 18">
            <a:extLst>
              <a:ext uri="{FF2B5EF4-FFF2-40B4-BE49-F238E27FC236}">
                <a16:creationId xmlns:a16="http://schemas.microsoft.com/office/drawing/2014/main" id="{F5A3490A-C732-4736-8469-970BA41C8B5C}"/>
              </a:ext>
            </a:extLst>
          </p:cNvPr>
          <p:cNvCxnSpPr>
            <a:cxnSpLocks/>
            <a:stCxn id="18" idx="1"/>
          </p:cNvCxnSpPr>
          <p:nvPr/>
        </p:nvCxnSpPr>
        <p:spPr>
          <a:xfrm flipH="1">
            <a:off x="2065020" y="5069830"/>
            <a:ext cx="1099117" cy="23422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F71D73C9-CF21-4331-A581-0E8AA92E8F6E}"/>
              </a:ext>
            </a:extLst>
          </p:cNvPr>
          <p:cNvSpPr txBox="1"/>
          <p:nvPr/>
        </p:nvSpPr>
        <p:spPr>
          <a:xfrm>
            <a:off x="155982" y="1650224"/>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25" name="直線コネクタ 24">
            <a:extLst>
              <a:ext uri="{FF2B5EF4-FFF2-40B4-BE49-F238E27FC236}">
                <a16:creationId xmlns:a16="http://schemas.microsoft.com/office/drawing/2014/main" id="{D6895496-D173-4697-A469-0301BBA6804C}"/>
              </a:ext>
            </a:extLst>
          </p:cNvPr>
          <p:cNvCxnSpPr>
            <a:cxnSpLocks/>
            <a:stCxn id="24" idx="3"/>
          </p:cNvCxnSpPr>
          <p:nvPr/>
        </p:nvCxnSpPr>
        <p:spPr>
          <a:xfrm>
            <a:off x="481712" y="1781029"/>
            <a:ext cx="252203"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94132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E825EA7-DCAD-4832-A4F1-CFCEBFCD56C1}"/>
              </a:ext>
            </a:extLst>
          </p:cNvPr>
          <p:cNvPicPr>
            <a:picLocks noChangeAspect="1"/>
          </p:cNvPicPr>
          <p:nvPr/>
        </p:nvPicPr>
        <p:blipFill>
          <a:blip r:embed="rId2"/>
          <a:stretch>
            <a:fillRect/>
          </a:stretch>
        </p:blipFill>
        <p:spPr>
          <a:xfrm>
            <a:off x="589364" y="1210531"/>
            <a:ext cx="2496735" cy="4424040"/>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11</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800493"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お散歩中時短確認</a:t>
            </a:r>
            <a:endParaRPr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1997656611"/>
              </p:ext>
            </p:extLst>
          </p:nvPr>
        </p:nvGraphicFramePr>
        <p:xfrm>
          <a:off x="3912577" y="1129723"/>
          <a:ext cx="5112601" cy="2879720"/>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ダイアログ</a:t>
                      </a:r>
                    </a:p>
                  </a:txBody>
                  <a:tcPr/>
                </a:tc>
                <a:tc>
                  <a:txBody>
                    <a:bodyPr/>
                    <a:lstStyle/>
                    <a:p>
                      <a:r>
                        <a:rPr kumimoji="1" lang="ja-JP" altLang="en-US" sz="1000" dirty="0">
                          <a:latin typeface="+mn-ea"/>
                          <a:ea typeface="+mn-ea"/>
                        </a:rPr>
                        <a:t>共通のダイアログを表示</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ウィンドウタイトル</a:t>
                      </a:r>
                    </a:p>
                  </a:txBody>
                  <a:tcPr/>
                </a:tc>
                <a:tc>
                  <a:txBody>
                    <a:bodyPr/>
                    <a:lstStyle/>
                    <a:p>
                      <a:r>
                        <a:rPr kumimoji="1" lang="ja-JP" altLang="en-US" sz="1000" dirty="0">
                          <a:latin typeface="+mn-ea"/>
                          <a:ea typeface="+mn-ea"/>
                        </a:rPr>
                        <a:t>左図の通り</a:t>
                      </a:r>
                      <a:endParaRPr kumimoji="1" lang="en-US" altLang="ja-JP" sz="1000" dirty="0">
                        <a:latin typeface="+mn-ea"/>
                        <a:ea typeface="+mn-ea"/>
                      </a:endParaRPr>
                    </a:p>
                  </a:txBody>
                  <a:tcPr/>
                </a:tc>
                <a:extLst>
                  <a:ext uri="{0D108BD9-81ED-4DB2-BD59-A6C34878D82A}">
                    <a16:rowId xmlns:a16="http://schemas.microsoft.com/office/drawing/2014/main" val="2763109579"/>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ウィンドウテキスト</a:t>
                      </a:r>
                    </a:p>
                  </a:txBody>
                  <a:tcPr/>
                </a:tc>
                <a:tc>
                  <a:txBody>
                    <a:bodyPr/>
                    <a:lstStyle/>
                    <a:p>
                      <a:r>
                        <a:rPr kumimoji="1" lang="ja-JP" altLang="en-US" sz="1000" dirty="0">
                          <a:latin typeface="+mn-ea"/>
                          <a:ea typeface="+mn-ea"/>
                        </a:rPr>
                        <a:t>左図の通り</a:t>
                      </a:r>
                      <a:r>
                        <a:rPr kumimoji="1" lang="en-US" altLang="ja-JP" sz="1000" dirty="0">
                          <a:latin typeface="+mn-ea"/>
                          <a:ea typeface="+mn-ea"/>
                        </a:rPr>
                        <a:t>※</a:t>
                      </a:r>
                      <a:r>
                        <a:rPr kumimoji="1" lang="ja-JP" altLang="en-US" sz="1000" dirty="0">
                          <a:latin typeface="+mn-ea"/>
                          <a:ea typeface="+mn-ea"/>
                        </a:rPr>
                        <a:t>サブスク購入期間中は文言が変わる</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残り時間</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お散歩から帰るまでの時間を表示させる</a:t>
                      </a:r>
                    </a:p>
                  </a:txBody>
                  <a:tcPr/>
                </a:tc>
                <a:extLst>
                  <a:ext uri="{0D108BD9-81ED-4DB2-BD59-A6C34878D82A}">
                    <a16:rowId xmlns:a16="http://schemas.microsoft.com/office/drawing/2014/main" val="425724179"/>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必要クリスタル数</a:t>
                      </a:r>
                    </a:p>
                  </a:txBody>
                  <a:tcPr/>
                </a:tc>
                <a:tc>
                  <a:txBody>
                    <a:bodyPr/>
                    <a:lstStyle/>
                    <a:p>
                      <a:r>
                        <a:rPr kumimoji="1" lang="ja-JP" altLang="en-US" sz="1000" dirty="0">
                          <a:latin typeface="+mn-ea"/>
                          <a:ea typeface="+mn-ea"/>
                        </a:rPr>
                        <a:t>必要なクリスタル数を表示させる</a:t>
                      </a:r>
                    </a:p>
                  </a:txBody>
                  <a:tcPr/>
                </a:tc>
                <a:extLst>
                  <a:ext uri="{0D108BD9-81ED-4DB2-BD59-A6C34878D82A}">
                    <a16:rowId xmlns:a16="http://schemas.microsoft.com/office/drawing/2014/main" val="66328242"/>
                  </a:ext>
                </a:extLst>
              </a:tr>
              <a:tr h="262163">
                <a:tc>
                  <a:txBody>
                    <a:bodyPr/>
                    <a:lstStyle/>
                    <a:p>
                      <a:pPr algn="ctr"/>
                      <a:r>
                        <a:rPr kumimoji="1" lang="ja-JP" altLang="en-US" sz="1000" dirty="0">
                          <a:latin typeface="+mn-ea"/>
                          <a:ea typeface="+mn-ea"/>
                        </a:rPr>
                        <a:t>６</a:t>
                      </a:r>
                    </a:p>
                  </a:txBody>
                  <a:tcPr/>
                </a:tc>
                <a:tc>
                  <a:txBody>
                    <a:bodyPr/>
                    <a:lstStyle/>
                    <a:p>
                      <a:r>
                        <a:rPr kumimoji="1" lang="ja-JP" altLang="en-US" sz="1000" dirty="0">
                          <a:latin typeface="+mn-ea"/>
                          <a:ea typeface="+mn-ea"/>
                        </a:rPr>
                        <a:t>クリスタル推移</a:t>
                      </a:r>
                    </a:p>
                  </a:txBody>
                  <a:tcPr/>
                </a:tc>
                <a:tc>
                  <a:txBody>
                    <a:bodyPr/>
                    <a:lstStyle/>
                    <a:p>
                      <a:pPr rtl="0" fontAlgn="base"/>
                      <a:r>
                        <a:rPr kumimoji="1" lang="ja-JP" altLang="ja-JP" sz="1000" b="0" i="0" u="none" strike="noStrike" kern="1200" dirty="0">
                          <a:solidFill>
                            <a:schemeClr val="dk1"/>
                          </a:solidFill>
                          <a:effectLst/>
                          <a:latin typeface="+mn-lt"/>
                          <a:ea typeface="+mn-ea"/>
                          <a:cs typeface="+mn-cs"/>
                        </a:rPr>
                        <a:t>上は現在の所持クリスタル数、購入ボタン。</a:t>
                      </a:r>
                      <a:r>
                        <a:rPr kumimoji="1" lang="en-US" altLang="ja-JP" sz="1000" b="0" i="0" kern="1200" dirty="0">
                          <a:solidFill>
                            <a:schemeClr val="dk1"/>
                          </a:solidFill>
                          <a:effectLst/>
                          <a:latin typeface="+mn-lt"/>
                          <a:ea typeface="+mn-ea"/>
                          <a:cs typeface="+mn-cs"/>
                        </a:rPr>
                        <a:t>​</a:t>
                      </a:r>
                    </a:p>
                    <a:p>
                      <a:pPr rtl="0" fontAlgn="base"/>
                      <a:r>
                        <a:rPr kumimoji="1" lang="ja-JP" altLang="ja-JP" sz="1000" b="0" i="0" u="none" strike="noStrike" kern="1200" dirty="0">
                          <a:solidFill>
                            <a:schemeClr val="dk1"/>
                          </a:solidFill>
                          <a:effectLst/>
                          <a:latin typeface="+mn-lt"/>
                          <a:ea typeface="+mn-ea"/>
                          <a:cs typeface="+mn-cs"/>
                        </a:rPr>
                        <a:t>矢印および、下の行は変動後のクリスタル数を表示。</a:t>
                      </a:r>
                      <a:endParaRPr kumimoji="1" lang="en-US" altLang="ja-JP" sz="1600" b="0" i="0" kern="1200" dirty="0">
                        <a:solidFill>
                          <a:schemeClr val="dk1"/>
                        </a:solidFill>
                        <a:effectLst/>
                        <a:latin typeface="+mn-lt"/>
                        <a:ea typeface="+mn-ea"/>
                        <a:cs typeface="+mn-cs"/>
                      </a:endParaRPr>
                    </a:p>
                  </a:txBody>
                  <a:tcPr/>
                </a:tc>
                <a:extLst>
                  <a:ext uri="{0D108BD9-81ED-4DB2-BD59-A6C34878D82A}">
                    <a16:rowId xmlns:a16="http://schemas.microsoft.com/office/drawing/2014/main" val="2841306397"/>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r>
                        <a:rPr kumimoji="1" lang="ja-JP" altLang="en-US" sz="1000" dirty="0">
                          <a:latin typeface="+mn-ea"/>
                          <a:ea typeface="+mn-ea"/>
                        </a:rPr>
                        <a:t>やめるボタン</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タップでダイアログを閉じてお散歩中画面を表示させる。</a:t>
                      </a:r>
                    </a:p>
                  </a:txBody>
                  <a:tcPr/>
                </a:tc>
                <a:extLst>
                  <a:ext uri="{0D108BD9-81ED-4DB2-BD59-A6C34878D82A}">
                    <a16:rowId xmlns:a16="http://schemas.microsoft.com/office/drawing/2014/main" val="3117155564"/>
                  </a:ext>
                </a:extLst>
              </a:tr>
              <a:tr h="262163">
                <a:tc>
                  <a:txBody>
                    <a:bodyPr/>
                    <a:lstStyle/>
                    <a:p>
                      <a:pPr algn="ctr"/>
                      <a:r>
                        <a:rPr kumimoji="1" lang="en-US" altLang="ja-JP" sz="1000" dirty="0">
                          <a:latin typeface="+mn-ea"/>
                          <a:ea typeface="+mn-ea"/>
                        </a:rPr>
                        <a:t>8</a:t>
                      </a:r>
                      <a:endParaRPr kumimoji="1" lang="ja-JP" altLang="en-US" sz="1000" dirty="0">
                        <a:latin typeface="+mn-ea"/>
                        <a:ea typeface="+mn-ea"/>
                      </a:endParaRPr>
                    </a:p>
                  </a:txBody>
                  <a:tcPr/>
                </a:tc>
                <a:tc>
                  <a:txBody>
                    <a:bodyPr/>
                    <a:lstStyle/>
                    <a:p>
                      <a:r>
                        <a:rPr kumimoji="1" lang="ja-JP" altLang="en-US" sz="1000" dirty="0">
                          <a:latin typeface="+mn-ea"/>
                          <a:ea typeface="+mn-ea"/>
                        </a:rPr>
                        <a:t>短縮ボタン</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タップでクリスタルを消費してお散歩帰宅画面に遷移させる。</a:t>
                      </a:r>
                    </a:p>
                  </a:txBody>
                  <a:tcPr/>
                </a:tc>
                <a:extLst>
                  <a:ext uri="{0D108BD9-81ED-4DB2-BD59-A6C34878D82A}">
                    <a16:rowId xmlns:a16="http://schemas.microsoft.com/office/drawing/2014/main" val="848908689"/>
                  </a:ext>
                </a:extLst>
              </a:tr>
            </a:tbl>
          </a:graphicData>
        </a:graphic>
      </p:graphicFrame>
      <p:sp>
        <p:nvSpPr>
          <p:cNvPr id="22" name="テキスト ボックス 21">
            <a:extLst>
              <a:ext uri="{FF2B5EF4-FFF2-40B4-BE49-F238E27FC236}">
                <a16:creationId xmlns:a16="http://schemas.microsoft.com/office/drawing/2014/main" id="{3B2F8605-2674-4DA0-B3E5-6895A138517A}"/>
              </a:ext>
            </a:extLst>
          </p:cNvPr>
          <p:cNvSpPr txBox="1"/>
          <p:nvPr/>
        </p:nvSpPr>
        <p:spPr>
          <a:xfrm>
            <a:off x="3164137" y="2319127"/>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215913" y="2449932"/>
            <a:ext cx="948224" cy="50551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64137" y="1725319"/>
            <a:ext cx="325730" cy="261610"/>
          </a:xfrm>
          <a:prstGeom prst="rect">
            <a:avLst/>
          </a:prstGeom>
          <a:noFill/>
        </p:spPr>
        <p:txBody>
          <a:bodyPr wrap="square" rtlCol="0">
            <a:spAutoFit/>
          </a:bodyPr>
          <a:lstStyle/>
          <a:p>
            <a:r>
              <a:rPr kumimoji="1" lang="en-US" altLang="ja-JP" sz="1100" dirty="0">
                <a:latin typeface="+mn-ea"/>
              </a:rPr>
              <a:t>1</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880361" y="1856124"/>
            <a:ext cx="283776" cy="222004"/>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190C40D0-FF57-4DE2-9D87-A70A53CDDAA0}"/>
              </a:ext>
            </a:extLst>
          </p:cNvPr>
          <p:cNvSpPr txBox="1"/>
          <p:nvPr/>
        </p:nvSpPr>
        <p:spPr>
          <a:xfrm>
            <a:off x="3164137" y="2674821"/>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16" name="直線コネクタ 15">
            <a:extLst>
              <a:ext uri="{FF2B5EF4-FFF2-40B4-BE49-F238E27FC236}">
                <a16:creationId xmlns:a16="http://schemas.microsoft.com/office/drawing/2014/main" id="{B3BDCCD1-5372-4039-BDCC-95FF54C03BA5}"/>
              </a:ext>
            </a:extLst>
          </p:cNvPr>
          <p:cNvCxnSpPr>
            <a:cxnSpLocks/>
            <a:stCxn id="15" idx="1"/>
          </p:cNvCxnSpPr>
          <p:nvPr/>
        </p:nvCxnSpPr>
        <p:spPr>
          <a:xfrm flipH="1">
            <a:off x="2392137" y="2805626"/>
            <a:ext cx="772000" cy="45769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C7EBE6BC-9716-4282-8FE3-D23B08033FE3}"/>
              </a:ext>
            </a:extLst>
          </p:cNvPr>
          <p:cNvSpPr txBox="1"/>
          <p:nvPr/>
        </p:nvSpPr>
        <p:spPr>
          <a:xfrm>
            <a:off x="3164137" y="4040435"/>
            <a:ext cx="325730" cy="261610"/>
          </a:xfrm>
          <a:prstGeom prst="rect">
            <a:avLst/>
          </a:prstGeom>
          <a:noFill/>
        </p:spPr>
        <p:txBody>
          <a:bodyPr wrap="square" rtlCol="0">
            <a:spAutoFit/>
          </a:bodyPr>
          <a:lstStyle/>
          <a:p>
            <a:r>
              <a:rPr kumimoji="1" lang="en-US" altLang="ja-JP" sz="1100" dirty="0">
                <a:latin typeface="+mn-ea"/>
              </a:rPr>
              <a:t>8</a:t>
            </a:r>
            <a:endParaRPr kumimoji="1" lang="ja-JP" altLang="en-US" sz="1100" dirty="0">
              <a:latin typeface="+mn-ea"/>
            </a:endParaRPr>
          </a:p>
        </p:txBody>
      </p:sp>
      <p:cxnSp>
        <p:nvCxnSpPr>
          <p:cNvPr id="24" name="直線コネクタ 23">
            <a:extLst>
              <a:ext uri="{FF2B5EF4-FFF2-40B4-BE49-F238E27FC236}">
                <a16:creationId xmlns:a16="http://schemas.microsoft.com/office/drawing/2014/main" id="{67E5BF48-9D35-4463-BEAF-5F969C0CDBE3}"/>
              </a:ext>
            </a:extLst>
          </p:cNvPr>
          <p:cNvCxnSpPr>
            <a:cxnSpLocks/>
            <a:stCxn id="19" idx="1"/>
          </p:cNvCxnSpPr>
          <p:nvPr/>
        </p:nvCxnSpPr>
        <p:spPr>
          <a:xfrm flipH="1">
            <a:off x="2392137" y="4171240"/>
            <a:ext cx="772000" cy="45769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978EB449-0C1E-4A13-84B4-2E98FE59EE11}"/>
              </a:ext>
            </a:extLst>
          </p:cNvPr>
          <p:cNvSpPr txBox="1"/>
          <p:nvPr/>
        </p:nvSpPr>
        <p:spPr>
          <a:xfrm>
            <a:off x="155982" y="4302045"/>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26" name="直線コネクタ 25">
            <a:extLst>
              <a:ext uri="{FF2B5EF4-FFF2-40B4-BE49-F238E27FC236}">
                <a16:creationId xmlns:a16="http://schemas.microsoft.com/office/drawing/2014/main" id="{AAD12C94-7E9D-4344-BDB8-63FFE25CCD3C}"/>
              </a:ext>
            </a:extLst>
          </p:cNvPr>
          <p:cNvCxnSpPr>
            <a:cxnSpLocks/>
            <a:stCxn id="25" idx="3"/>
          </p:cNvCxnSpPr>
          <p:nvPr/>
        </p:nvCxnSpPr>
        <p:spPr>
          <a:xfrm>
            <a:off x="481712" y="4432850"/>
            <a:ext cx="628631" cy="19608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FC5E9937-4EA9-4C6A-B432-FCE25F074909}"/>
              </a:ext>
            </a:extLst>
          </p:cNvPr>
          <p:cNvSpPr txBox="1"/>
          <p:nvPr/>
        </p:nvSpPr>
        <p:spPr>
          <a:xfrm>
            <a:off x="155982" y="1856124"/>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8" name="直線コネクタ 27">
            <a:extLst>
              <a:ext uri="{FF2B5EF4-FFF2-40B4-BE49-F238E27FC236}">
                <a16:creationId xmlns:a16="http://schemas.microsoft.com/office/drawing/2014/main" id="{7ED38B0D-777E-4C0E-966E-DF9D1203AA6F}"/>
              </a:ext>
            </a:extLst>
          </p:cNvPr>
          <p:cNvCxnSpPr>
            <a:cxnSpLocks/>
            <a:stCxn id="27" idx="3"/>
          </p:cNvCxnSpPr>
          <p:nvPr/>
        </p:nvCxnSpPr>
        <p:spPr>
          <a:xfrm>
            <a:off x="481712" y="1986929"/>
            <a:ext cx="898052" cy="2086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68E9F4A8-9293-411E-82CD-ECBE076A2E11}"/>
              </a:ext>
            </a:extLst>
          </p:cNvPr>
          <p:cNvSpPr txBox="1"/>
          <p:nvPr/>
        </p:nvSpPr>
        <p:spPr>
          <a:xfrm>
            <a:off x="155982" y="2319127"/>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30" name="直線コネクタ 29">
            <a:extLst>
              <a:ext uri="{FF2B5EF4-FFF2-40B4-BE49-F238E27FC236}">
                <a16:creationId xmlns:a16="http://schemas.microsoft.com/office/drawing/2014/main" id="{B53746FB-59FF-42D2-81B0-BC1EDC206446}"/>
              </a:ext>
            </a:extLst>
          </p:cNvPr>
          <p:cNvCxnSpPr>
            <a:cxnSpLocks/>
            <a:stCxn id="29" idx="3"/>
          </p:cNvCxnSpPr>
          <p:nvPr/>
        </p:nvCxnSpPr>
        <p:spPr>
          <a:xfrm>
            <a:off x="481712" y="2449932"/>
            <a:ext cx="571481" cy="20334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1" name="テキスト ボックス 30">
            <a:extLst>
              <a:ext uri="{FF2B5EF4-FFF2-40B4-BE49-F238E27FC236}">
                <a16:creationId xmlns:a16="http://schemas.microsoft.com/office/drawing/2014/main" id="{9103D0EF-E3CF-494D-BC98-B5768E72A9BA}"/>
              </a:ext>
            </a:extLst>
          </p:cNvPr>
          <p:cNvSpPr txBox="1"/>
          <p:nvPr/>
        </p:nvSpPr>
        <p:spPr>
          <a:xfrm>
            <a:off x="3152357" y="3148357"/>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32" name="直線コネクタ 31">
            <a:extLst>
              <a:ext uri="{FF2B5EF4-FFF2-40B4-BE49-F238E27FC236}">
                <a16:creationId xmlns:a16="http://schemas.microsoft.com/office/drawing/2014/main" id="{CDEE5EB5-80AF-434F-A091-E0DACA83375E}"/>
              </a:ext>
            </a:extLst>
          </p:cNvPr>
          <p:cNvCxnSpPr>
            <a:cxnSpLocks/>
            <a:stCxn id="31" idx="1"/>
          </p:cNvCxnSpPr>
          <p:nvPr/>
        </p:nvCxnSpPr>
        <p:spPr>
          <a:xfrm flipH="1">
            <a:off x="2215913" y="3279162"/>
            <a:ext cx="936444" cy="34688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3907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65F1D432-6D25-419C-9A39-D017D8D36CD0}"/>
              </a:ext>
            </a:extLst>
          </p:cNvPr>
          <p:cNvPicPr>
            <a:picLocks noChangeAspect="1"/>
          </p:cNvPicPr>
          <p:nvPr/>
        </p:nvPicPr>
        <p:blipFill>
          <a:blip r:embed="rId2"/>
          <a:stretch>
            <a:fillRect/>
          </a:stretch>
        </p:blipFill>
        <p:spPr>
          <a:xfrm>
            <a:off x="613704" y="1198845"/>
            <a:ext cx="2469509" cy="436756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12</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620957"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お散歩帰宅画面</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3513223169"/>
              </p:ext>
            </p:extLst>
          </p:nvPr>
        </p:nvGraphicFramePr>
        <p:xfrm>
          <a:off x="3912577" y="1129723"/>
          <a:ext cx="5112601" cy="2105563"/>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ヘッダー</a:t>
                      </a:r>
                    </a:p>
                  </a:txBody>
                  <a:tcPr/>
                </a:tc>
                <a:tc>
                  <a:txBody>
                    <a:bodyPr/>
                    <a:lstStyle/>
                    <a:p>
                      <a:r>
                        <a:rPr kumimoji="1" lang="ja-JP" altLang="en-US" sz="1000" dirty="0">
                          <a:latin typeface="+mn-ea"/>
                          <a:ea typeface="+mn-ea"/>
                        </a:rPr>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背景</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000" b="0" i="0" kern="1200" dirty="0">
                        <a:solidFill>
                          <a:schemeClr val="dk1"/>
                        </a:solidFill>
                        <a:effectLst/>
                        <a:latin typeface="+mn-lt"/>
                        <a:ea typeface="+mn-ea"/>
                        <a:cs typeface="+mn-cs"/>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en-US" altLang="ja-JP" sz="1000" dirty="0">
                          <a:latin typeface="+mn-ea"/>
                          <a:ea typeface="+mn-ea"/>
                        </a:rPr>
                        <a:t>SKIP</a:t>
                      </a:r>
                      <a:r>
                        <a:rPr kumimoji="1" lang="ja-JP" altLang="en-US" sz="1000" dirty="0">
                          <a:latin typeface="+mn-ea"/>
                          <a:ea typeface="+mn-ea"/>
                        </a:rPr>
                        <a:t>ボタン</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i="0" kern="1200" dirty="0">
                          <a:solidFill>
                            <a:schemeClr val="dk1"/>
                          </a:solidFill>
                          <a:effectLst/>
                          <a:latin typeface="+mn-lt"/>
                          <a:ea typeface="+mn-ea"/>
                          <a:cs typeface="+mn-cs"/>
                        </a:rPr>
                        <a:t>タップで</a:t>
                      </a:r>
                      <a:r>
                        <a:rPr lang="ja-JP" altLang="en-US" sz="1000" b="0" dirty="0"/>
                        <a:t>お散歩アイテム一覧画面に遷移させる</a:t>
                      </a:r>
                      <a:endParaRPr kumimoji="1" lang="en-US" altLang="ja-JP" sz="1000" b="0" i="0" kern="1200" dirty="0">
                        <a:solidFill>
                          <a:schemeClr val="dk1"/>
                        </a:solidFill>
                        <a:effectLst/>
                        <a:latin typeface="+mn-lt"/>
                        <a:ea typeface="+mn-ea"/>
                        <a:cs typeface="+mn-cs"/>
                      </a:endParaRPr>
                    </a:p>
                  </a:txBody>
                  <a:tcPr/>
                </a:tc>
                <a:extLst>
                  <a:ext uri="{0D108BD9-81ED-4DB2-BD59-A6C34878D82A}">
                    <a16:rowId xmlns:a16="http://schemas.microsoft.com/office/drawing/2014/main" val="2234197918"/>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セリフテキスト</a:t>
                      </a:r>
                      <a:endParaRPr kumimoji="1" lang="en-US" altLang="ja-JP" sz="1000" dirty="0">
                        <a:latin typeface="+mn-ea"/>
                        <a:ea typeface="+mn-ea"/>
                      </a:endParaRPr>
                    </a:p>
                  </a:txBody>
                  <a:tcPr/>
                </a:tc>
                <a:tc>
                  <a:txBody>
                    <a:bodyPr/>
                    <a:lstStyle/>
                    <a:p>
                      <a:r>
                        <a:rPr kumimoji="1" lang="ja-JP" altLang="en-US" sz="1000" b="0" dirty="0">
                          <a:latin typeface="+mn-ea"/>
                          <a:ea typeface="+mn-ea"/>
                        </a:rPr>
                        <a:t>左図の通り</a:t>
                      </a:r>
                      <a:r>
                        <a:rPr kumimoji="1" lang="en-US" altLang="ja-JP" sz="1000" b="0" dirty="0">
                          <a:latin typeface="+mn-ea"/>
                          <a:ea typeface="+mn-ea"/>
                        </a:rPr>
                        <a:t>(</a:t>
                      </a:r>
                      <a:r>
                        <a:rPr kumimoji="1" lang="ja-JP" altLang="en-US" sz="1000" b="0" dirty="0">
                          <a:latin typeface="+mn-ea"/>
                          <a:ea typeface="+mn-ea"/>
                        </a:rPr>
                        <a:t>ボイスだけでいいかも？</a:t>
                      </a:r>
                      <a:r>
                        <a:rPr kumimoji="1" lang="en-US" altLang="ja-JP" sz="1000" b="0" dirty="0">
                          <a:latin typeface="+mn-ea"/>
                          <a:ea typeface="+mn-ea"/>
                        </a:rPr>
                        <a:t>)</a:t>
                      </a:r>
                      <a:endParaRPr kumimoji="1" lang="ja-JP" altLang="en-US" sz="1000" b="0" dirty="0">
                        <a:latin typeface="+mn-ea"/>
                        <a:ea typeface="+mn-ea"/>
                      </a:endParaRPr>
                    </a:p>
                  </a:txBody>
                  <a:tcPr/>
                </a:tc>
                <a:extLst>
                  <a:ext uri="{0D108BD9-81ED-4DB2-BD59-A6C34878D82A}">
                    <a16:rowId xmlns:a16="http://schemas.microsoft.com/office/drawing/2014/main" val="150529161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マーダくん</a:t>
                      </a:r>
                    </a:p>
                  </a:txBody>
                  <a:tcPr/>
                </a:tc>
                <a:tc>
                  <a:txBody>
                    <a:bodyPr/>
                    <a:lstStyle/>
                    <a:p>
                      <a:r>
                        <a:rPr kumimoji="1" lang="ja-JP" altLang="en-US" sz="1000" dirty="0">
                          <a:latin typeface="+mn-ea"/>
                          <a:ea typeface="+mn-ea"/>
                        </a:rPr>
                        <a:t>プレゼント箱が入ったかごを持った３</a:t>
                      </a:r>
                      <a:r>
                        <a:rPr kumimoji="1" lang="en-US" altLang="ja-JP" sz="1000" dirty="0">
                          <a:latin typeface="+mn-ea"/>
                          <a:ea typeface="+mn-ea"/>
                        </a:rPr>
                        <a:t>D</a:t>
                      </a:r>
                      <a:r>
                        <a:rPr kumimoji="1" lang="ja-JP" altLang="en-US" sz="1000" dirty="0">
                          <a:latin typeface="+mn-ea"/>
                          <a:ea typeface="+mn-ea"/>
                        </a:rPr>
                        <a:t>のマーダくんを表示させる</a:t>
                      </a:r>
                      <a:endParaRPr kumimoji="1" lang="en-US" altLang="ja-JP" sz="1000" dirty="0">
                        <a:latin typeface="+mn-ea"/>
                        <a:ea typeface="+mn-ea"/>
                      </a:endParaRPr>
                    </a:p>
                    <a:p>
                      <a:r>
                        <a:rPr kumimoji="1" lang="en-US" altLang="ja-JP" sz="1000" dirty="0">
                          <a:solidFill>
                            <a:srgbClr val="FF0000"/>
                          </a:solidFill>
                          <a:latin typeface="+mn-ea"/>
                          <a:ea typeface="+mn-ea"/>
                        </a:rPr>
                        <a:t>※</a:t>
                      </a:r>
                      <a:r>
                        <a:rPr kumimoji="1" lang="ja-JP" altLang="en-US" sz="1000" dirty="0">
                          <a:latin typeface="+mn-ea"/>
                          <a:ea typeface="+mn-ea"/>
                        </a:rPr>
                        <a:t>決めポーズみたいなのをさせたい</a:t>
                      </a:r>
                      <a:endParaRPr kumimoji="1" lang="en-US" altLang="ja-JP" sz="1000" dirty="0">
                        <a:latin typeface="+mn-ea"/>
                        <a:ea typeface="+mn-ea"/>
                      </a:endParaRPr>
                    </a:p>
                  </a:txBody>
                  <a:tcPr/>
                </a:tc>
                <a:extLst>
                  <a:ext uri="{0D108BD9-81ED-4DB2-BD59-A6C34878D82A}">
                    <a16:rowId xmlns:a16="http://schemas.microsoft.com/office/drawing/2014/main" val="1496064695"/>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残り時間</a:t>
                      </a:r>
                      <a:endParaRPr kumimoji="1" lang="en-US" altLang="ja-JP" sz="1000" dirty="0">
                        <a:latin typeface="+mn-ea"/>
                        <a:ea typeface="+mn-ea"/>
                      </a:endParaRPr>
                    </a:p>
                  </a:txBody>
                  <a:tcPr/>
                </a:tc>
                <a:tc>
                  <a:txBody>
                    <a:bodyPr/>
                    <a:lstStyle/>
                    <a:p>
                      <a:r>
                        <a:rPr kumimoji="1" lang="ja-JP" altLang="en-US" sz="1000" dirty="0">
                          <a:latin typeface="+mn-ea"/>
                          <a:ea typeface="+mn-ea"/>
                        </a:rPr>
                        <a:t>残り時間を表示させる。</a:t>
                      </a:r>
                      <a:r>
                        <a:rPr kumimoji="1" lang="en-US" altLang="ja-JP" sz="1000" dirty="0">
                          <a:latin typeface="+mn-ea"/>
                          <a:ea typeface="+mn-ea"/>
                        </a:rPr>
                        <a:t>(</a:t>
                      </a:r>
                      <a:r>
                        <a:rPr kumimoji="1" lang="ja-JP" altLang="en-US" sz="1000" dirty="0">
                          <a:latin typeface="+mn-ea"/>
                          <a:ea typeface="+mn-ea"/>
                        </a:rPr>
                        <a:t>いらないかも？</a:t>
                      </a:r>
                      <a:r>
                        <a:rPr kumimoji="1" lang="en-US" altLang="ja-JP" sz="1000" dirty="0">
                          <a:latin typeface="+mn-ea"/>
                          <a:ea typeface="+mn-ea"/>
                        </a:rPr>
                        <a:t>)</a:t>
                      </a:r>
                    </a:p>
                  </a:txBody>
                  <a:tcPr/>
                </a:tc>
                <a:extLst>
                  <a:ext uri="{0D108BD9-81ED-4DB2-BD59-A6C34878D82A}">
                    <a16:rowId xmlns:a16="http://schemas.microsoft.com/office/drawing/2014/main" val="3613017354"/>
                  </a:ext>
                </a:extLst>
              </a:tr>
            </a:tbl>
          </a:graphicData>
        </a:graphic>
      </p:graphicFrame>
      <p:sp>
        <p:nvSpPr>
          <p:cNvPr id="20" name="テキスト ボックス 19">
            <a:extLst>
              <a:ext uri="{FF2B5EF4-FFF2-40B4-BE49-F238E27FC236}">
                <a16:creationId xmlns:a16="http://schemas.microsoft.com/office/drawing/2014/main" id="{F52C5553-4F26-47EC-AE77-264FC44A6155}"/>
              </a:ext>
            </a:extLst>
          </p:cNvPr>
          <p:cNvSpPr txBox="1"/>
          <p:nvPr/>
        </p:nvSpPr>
        <p:spPr>
          <a:xfrm>
            <a:off x="3164137" y="1125670"/>
            <a:ext cx="325730" cy="261610"/>
          </a:xfrm>
          <a:prstGeom prst="rect">
            <a:avLst/>
          </a:prstGeom>
          <a:noFill/>
        </p:spPr>
        <p:txBody>
          <a:bodyPr wrap="square" rtlCol="0">
            <a:spAutoFit/>
          </a:bodyPr>
          <a:lstStyle/>
          <a:p>
            <a:r>
              <a:rPr kumimoji="1" lang="ja-JP" altLang="en-US" sz="1100" dirty="0">
                <a:latin typeface="+mn-ea"/>
              </a:rPr>
              <a:t>１</a:t>
            </a:r>
          </a:p>
        </p:txBody>
      </p:sp>
      <p:cxnSp>
        <p:nvCxnSpPr>
          <p:cNvPr id="21" name="直線コネクタ 20">
            <a:extLst>
              <a:ext uri="{FF2B5EF4-FFF2-40B4-BE49-F238E27FC236}">
                <a16:creationId xmlns:a16="http://schemas.microsoft.com/office/drawing/2014/main" id="{3B4A0E19-5B20-4219-B5B7-EF09954DF4E8}"/>
              </a:ext>
            </a:extLst>
          </p:cNvPr>
          <p:cNvCxnSpPr>
            <a:cxnSpLocks/>
            <a:stCxn id="20" idx="1"/>
          </p:cNvCxnSpPr>
          <p:nvPr/>
        </p:nvCxnSpPr>
        <p:spPr>
          <a:xfrm flipH="1">
            <a:off x="2657476" y="1256475"/>
            <a:ext cx="506661" cy="3086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BB714E37-7BBF-46EC-99A1-123632926AB9}"/>
              </a:ext>
            </a:extLst>
          </p:cNvPr>
          <p:cNvSpPr txBox="1"/>
          <p:nvPr/>
        </p:nvSpPr>
        <p:spPr>
          <a:xfrm>
            <a:off x="125386" y="4117654"/>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40" name="直線コネクタ 39">
            <a:extLst>
              <a:ext uri="{FF2B5EF4-FFF2-40B4-BE49-F238E27FC236}">
                <a16:creationId xmlns:a16="http://schemas.microsoft.com/office/drawing/2014/main" id="{2F9ECEC5-DEF9-4A83-BABB-A75FBA856C57}"/>
              </a:ext>
            </a:extLst>
          </p:cNvPr>
          <p:cNvCxnSpPr>
            <a:cxnSpLocks/>
            <a:stCxn id="38" idx="3"/>
          </p:cNvCxnSpPr>
          <p:nvPr/>
        </p:nvCxnSpPr>
        <p:spPr>
          <a:xfrm>
            <a:off x="451116" y="4248459"/>
            <a:ext cx="949059" cy="483074"/>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64137" y="2100217"/>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491267" y="2231022"/>
            <a:ext cx="672870"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94B66D9B-64CA-489C-A10E-F99BB1855B1B}"/>
              </a:ext>
            </a:extLst>
          </p:cNvPr>
          <p:cNvSpPr txBox="1"/>
          <p:nvPr/>
        </p:nvSpPr>
        <p:spPr>
          <a:xfrm flipH="1">
            <a:off x="297205" y="1719294"/>
            <a:ext cx="246868"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8" name="直線コネクタ 27">
            <a:extLst>
              <a:ext uri="{FF2B5EF4-FFF2-40B4-BE49-F238E27FC236}">
                <a16:creationId xmlns:a16="http://schemas.microsoft.com/office/drawing/2014/main" id="{4DFAF319-0446-455D-A953-133DDA30803C}"/>
              </a:ext>
            </a:extLst>
          </p:cNvPr>
          <p:cNvCxnSpPr>
            <a:cxnSpLocks/>
            <a:stCxn id="27" idx="1"/>
          </p:cNvCxnSpPr>
          <p:nvPr/>
        </p:nvCxnSpPr>
        <p:spPr>
          <a:xfrm>
            <a:off x="544073" y="1850099"/>
            <a:ext cx="259318" cy="25011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6" name="テキスト ボックス 65">
            <a:extLst>
              <a:ext uri="{FF2B5EF4-FFF2-40B4-BE49-F238E27FC236}">
                <a16:creationId xmlns:a16="http://schemas.microsoft.com/office/drawing/2014/main" id="{5356ACA9-6667-49B5-BC57-CEE3538C1263}"/>
              </a:ext>
            </a:extLst>
          </p:cNvPr>
          <p:cNvSpPr txBox="1"/>
          <p:nvPr/>
        </p:nvSpPr>
        <p:spPr>
          <a:xfrm>
            <a:off x="3162593" y="3145810"/>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67" name="直線コネクタ 66">
            <a:extLst>
              <a:ext uri="{FF2B5EF4-FFF2-40B4-BE49-F238E27FC236}">
                <a16:creationId xmlns:a16="http://schemas.microsoft.com/office/drawing/2014/main" id="{1B02D4D7-CBC0-467F-932B-CBDA372FDE7C}"/>
              </a:ext>
            </a:extLst>
          </p:cNvPr>
          <p:cNvCxnSpPr>
            <a:cxnSpLocks/>
            <a:stCxn id="66" idx="1"/>
          </p:cNvCxnSpPr>
          <p:nvPr/>
        </p:nvCxnSpPr>
        <p:spPr>
          <a:xfrm flipH="1">
            <a:off x="1895475" y="3276615"/>
            <a:ext cx="1267118" cy="41360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9" name="正方形/長方形 8">
            <a:extLst>
              <a:ext uri="{FF2B5EF4-FFF2-40B4-BE49-F238E27FC236}">
                <a16:creationId xmlns:a16="http://schemas.microsoft.com/office/drawing/2014/main" id="{FB5B74E6-4A9E-4831-B9D8-EB881FA4E748}"/>
              </a:ext>
            </a:extLst>
          </p:cNvPr>
          <p:cNvSpPr/>
          <p:nvPr/>
        </p:nvSpPr>
        <p:spPr>
          <a:xfrm>
            <a:off x="1225897" y="1753226"/>
            <a:ext cx="1267118" cy="2776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b="1" dirty="0"/>
              <a:t>おさんぽ</a:t>
            </a:r>
          </a:p>
        </p:txBody>
      </p:sp>
      <p:sp>
        <p:nvSpPr>
          <p:cNvPr id="34" name="テキスト ボックス 33">
            <a:extLst>
              <a:ext uri="{FF2B5EF4-FFF2-40B4-BE49-F238E27FC236}">
                <a16:creationId xmlns:a16="http://schemas.microsoft.com/office/drawing/2014/main" id="{9BC14014-7304-4AA4-8804-94CA968B8813}"/>
              </a:ext>
            </a:extLst>
          </p:cNvPr>
          <p:cNvSpPr txBox="1"/>
          <p:nvPr/>
        </p:nvSpPr>
        <p:spPr>
          <a:xfrm>
            <a:off x="3179989" y="1608744"/>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35" name="直線コネクタ 34">
            <a:extLst>
              <a:ext uri="{FF2B5EF4-FFF2-40B4-BE49-F238E27FC236}">
                <a16:creationId xmlns:a16="http://schemas.microsoft.com/office/drawing/2014/main" id="{C3095CB0-9FF6-4C59-8E8F-865CAC6D1A84}"/>
              </a:ext>
            </a:extLst>
          </p:cNvPr>
          <p:cNvCxnSpPr>
            <a:cxnSpLocks/>
            <a:stCxn id="34" idx="1"/>
          </p:cNvCxnSpPr>
          <p:nvPr/>
        </p:nvCxnSpPr>
        <p:spPr>
          <a:xfrm flipH="1">
            <a:off x="2915521" y="1739549"/>
            <a:ext cx="264468" cy="15530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700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図 62">
            <a:extLst>
              <a:ext uri="{FF2B5EF4-FFF2-40B4-BE49-F238E27FC236}">
                <a16:creationId xmlns:a16="http://schemas.microsoft.com/office/drawing/2014/main" id="{89749245-B8A1-4045-AB23-6C804D31B219}"/>
              </a:ext>
            </a:extLst>
          </p:cNvPr>
          <p:cNvPicPr>
            <a:picLocks noChangeAspect="1"/>
          </p:cNvPicPr>
          <p:nvPr/>
        </p:nvPicPr>
        <p:blipFill>
          <a:blip r:embed="rId2"/>
          <a:stretch>
            <a:fillRect/>
          </a:stretch>
        </p:blipFill>
        <p:spPr>
          <a:xfrm>
            <a:off x="501046" y="1349614"/>
            <a:ext cx="1733337" cy="3058829"/>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13</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3057247" cy="307777"/>
          </a:xfrm>
          <a:prstGeom prst="rect">
            <a:avLst/>
          </a:prstGeom>
          <a:noFill/>
        </p:spPr>
        <p:txBody>
          <a:bodyPr wrap="none" rtlCol="0" anchor="t">
            <a:spAutoFit/>
          </a:bodyPr>
          <a:lstStyle/>
          <a:p>
            <a:r>
              <a:rPr kumimoji="1" lang="ja-JP" altLang="en-US" sz="1400" b="1" dirty="0">
                <a:latin typeface="+mn-ea"/>
              </a:rPr>
              <a:t>●マーダくん帰宅時</a:t>
            </a:r>
            <a:r>
              <a:rPr lang="ja-JP" altLang="en-US" sz="1400" b="1" dirty="0"/>
              <a:t>の演出について</a:t>
            </a:r>
            <a:endParaRPr kumimoji="1" lang="en-US" altLang="ja-JP" sz="1400" b="1" dirty="0">
              <a:latin typeface="+mn-ea"/>
            </a:endParaRPr>
          </a:p>
        </p:txBody>
      </p:sp>
      <p:sp>
        <p:nvSpPr>
          <p:cNvPr id="9" name="正方形/長方形 8">
            <a:extLst>
              <a:ext uri="{FF2B5EF4-FFF2-40B4-BE49-F238E27FC236}">
                <a16:creationId xmlns:a16="http://schemas.microsoft.com/office/drawing/2014/main" id="{FB5B74E6-4A9E-4831-B9D8-EB881FA4E748}"/>
              </a:ext>
            </a:extLst>
          </p:cNvPr>
          <p:cNvSpPr/>
          <p:nvPr/>
        </p:nvSpPr>
        <p:spPr>
          <a:xfrm>
            <a:off x="790052" y="1749964"/>
            <a:ext cx="1267118" cy="2776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700" dirty="0"/>
              <a:t>おさんぽ結果</a:t>
            </a:r>
          </a:p>
        </p:txBody>
      </p:sp>
      <p:cxnSp>
        <p:nvCxnSpPr>
          <p:cNvPr id="8" name="直線矢印コネクタ 7">
            <a:extLst>
              <a:ext uri="{FF2B5EF4-FFF2-40B4-BE49-F238E27FC236}">
                <a16:creationId xmlns:a16="http://schemas.microsoft.com/office/drawing/2014/main" id="{17ACF39D-820C-4B57-BB45-EEC79ED29E51}"/>
              </a:ext>
            </a:extLst>
          </p:cNvPr>
          <p:cNvCxnSpPr>
            <a:cxnSpLocks/>
          </p:cNvCxnSpPr>
          <p:nvPr/>
        </p:nvCxnSpPr>
        <p:spPr>
          <a:xfrm>
            <a:off x="2706681" y="2879029"/>
            <a:ext cx="50412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直線矢印コネクタ 32">
            <a:extLst>
              <a:ext uri="{FF2B5EF4-FFF2-40B4-BE49-F238E27FC236}">
                <a16:creationId xmlns:a16="http://schemas.microsoft.com/office/drawing/2014/main" id="{B90E5997-E8A4-4A4D-8614-C734F8377027}"/>
              </a:ext>
            </a:extLst>
          </p:cNvPr>
          <p:cNvCxnSpPr>
            <a:cxnSpLocks/>
          </p:cNvCxnSpPr>
          <p:nvPr/>
        </p:nvCxnSpPr>
        <p:spPr>
          <a:xfrm flipV="1">
            <a:off x="4923164" y="2879028"/>
            <a:ext cx="56085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テキスト ボックス 15">
            <a:extLst>
              <a:ext uri="{FF2B5EF4-FFF2-40B4-BE49-F238E27FC236}">
                <a16:creationId xmlns:a16="http://schemas.microsoft.com/office/drawing/2014/main" id="{F5A951C7-7EA5-4BD7-BFD9-B99931AA4A5F}"/>
              </a:ext>
            </a:extLst>
          </p:cNvPr>
          <p:cNvSpPr txBox="1"/>
          <p:nvPr/>
        </p:nvSpPr>
        <p:spPr>
          <a:xfrm>
            <a:off x="415419" y="4555147"/>
            <a:ext cx="2159566" cy="1107996"/>
          </a:xfrm>
          <a:prstGeom prst="rect">
            <a:avLst/>
          </a:prstGeom>
          <a:noFill/>
        </p:spPr>
        <p:txBody>
          <a:bodyPr wrap="none" rtlCol="0">
            <a:spAutoFit/>
          </a:bodyPr>
          <a:lstStyle/>
          <a:p>
            <a:r>
              <a:rPr kumimoji="1" lang="ja-JP" altLang="en-US" sz="1100" dirty="0"/>
              <a:t>かごを持ったマーダくんが</a:t>
            </a:r>
            <a:endParaRPr kumimoji="1" lang="en-US" altLang="ja-JP" sz="1100" dirty="0"/>
          </a:p>
          <a:p>
            <a:r>
              <a:rPr kumimoji="1" lang="ja-JP" altLang="en-US" sz="1100" dirty="0"/>
              <a:t>画面端から中央に向かって</a:t>
            </a:r>
            <a:endParaRPr kumimoji="1" lang="en-US" altLang="ja-JP" sz="1100" dirty="0"/>
          </a:p>
          <a:p>
            <a:r>
              <a:rPr kumimoji="1" lang="ja-JP" altLang="en-US" sz="1100" dirty="0"/>
              <a:t>歩いてくる</a:t>
            </a:r>
            <a:endParaRPr kumimoji="1" lang="en-US" altLang="ja-JP" sz="1100" dirty="0"/>
          </a:p>
          <a:p>
            <a:endParaRPr kumimoji="1" lang="en-US" altLang="ja-JP" sz="1100" dirty="0"/>
          </a:p>
          <a:p>
            <a:r>
              <a:rPr kumimoji="1" lang="ja-JP" altLang="en-US" sz="1100" dirty="0"/>
              <a:t>スキップボタンタップで</a:t>
            </a:r>
            <a:endParaRPr kumimoji="1" lang="en-US" altLang="ja-JP" sz="1100" dirty="0"/>
          </a:p>
          <a:p>
            <a:r>
              <a:rPr kumimoji="1" lang="ja-JP" altLang="en-US" sz="1100" dirty="0"/>
              <a:t>お散歩アイテム一覧画面に遷移</a:t>
            </a:r>
          </a:p>
        </p:txBody>
      </p:sp>
      <p:sp>
        <p:nvSpPr>
          <p:cNvPr id="39" name="テキスト ボックス 38">
            <a:extLst>
              <a:ext uri="{FF2B5EF4-FFF2-40B4-BE49-F238E27FC236}">
                <a16:creationId xmlns:a16="http://schemas.microsoft.com/office/drawing/2014/main" id="{56065A5D-BF63-40C7-B928-371EF283C51B}"/>
              </a:ext>
            </a:extLst>
          </p:cNvPr>
          <p:cNvSpPr txBox="1"/>
          <p:nvPr/>
        </p:nvSpPr>
        <p:spPr>
          <a:xfrm>
            <a:off x="3086100" y="4556083"/>
            <a:ext cx="2018501" cy="600164"/>
          </a:xfrm>
          <a:prstGeom prst="rect">
            <a:avLst/>
          </a:prstGeom>
          <a:noFill/>
        </p:spPr>
        <p:txBody>
          <a:bodyPr wrap="none" rtlCol="0">
            <a:spAutoFit/>
          </a:bodyPr>
          <a:lstStyle/>
          <a:p>
            <a:r>
              <a:rPr kumimoji="1" lang="ja-JP" altLang="en-US" sz="1100" dirty="0"/>
              <a:t>画面中央に来たら正面を向く</a:t>
            </a:r>
            <a:endParaRPr kumimoji="1" lang="en-US" altLang="ja-JP" sz="1100" dirty="0"/>
          </a:p>
          <a:p>
            <a:endParaRPr kumimoji="1" lang="en-US" altLang="ja-JP" sz="1100" dirty="0"/>
          </a:p>
          <a:p>
            <a:r>
              <a:rPr kumimoji="1" lang="ja-JP" altLang="en-US" sz="1100" dirty="0"/>
              <a:t>ボイス）ふぅー</a:t>
            </a:r>
          </a:p>
        </p:txBody>
      </p:sp>
      <p:sp>
        <p:nvSpPr>
          <p:cNvPr id="41" name="テキスト ボックス 40">
            <a:extLst>
              <a:ext uri="{FF2B5EF4-FFF2-40B4-BE49-F238E27FC236}">
                <a16:creationId xmlns:a16="http://schemas.microsoft.com/office/drawing/2014/main" id="{5E168B8C-5297-4EC3-8278-DA22F70A9701}"/>
              </a:ext>
            </a:extLst>
          </p:cNvPr>
          <p:cNvSpPr txBox="1"/>
          <p:nvPr/>
        </p:nvSpPr>
        <p:spPr>
          <a:xfrm>
            <a:off x="5342741" y="4490753"/>
            <a:ext cx="2300630" cy="600164"/>
          </a:xfrm>
          <a:prstGeom prst="rect">
            <a:avLst/>
          </a:prstGeom>
          <a:noFill/>
        </p:spPr>
        <p:txBody>
          <a:bodyPr wrap="none" rtlCol="0">
            <a:spAutoFit/>
          </a:bodyPr>
          <a:lstStyle/>
          <a:p>
            <a:r>
              <a:rPr kumimoji="1" lang="ja-JP" altLang="en-US" sz="1100" dirty="0"/>
              <a:t>決めポーズとともにテキスト表示</a:t>
            </a:r>
            <a:endParaRPr kumimoji="1" lang="en-US" altLang="ja-JP" sz="1100" dirty="0"/>
          </a:p>
          <a:p>
            <a:r>
              <a:rPr kumimoji="1" lang="ja-JP" altLang="en-US" sz="1100" dirty="0"/>
              <a:t>とボイスで「ただいまー！」</a:t>
            </a:r>
            <a:endParaRPr kumimoji="1" lang="en-US" altLang="ja-JP" sz="1100" dirty="0"/>
          </a:p>
          <a:p>
            <a:endParaRPr kumimoji="1" lang="en-US" altLang="ja-JP" sz="1100" dirty="0"/>
          </a:p>
        </p:txBody>
      </p:sp>
      <p:pic>
        <p:nvPicPr>
          <p:cNvPr id="3" name="図 2">
            <a:extLst>
              <a:ext uri="{FF2B5EF4-FFF2-40B4-BE49-F238E27FC236}">
                <a16:creationId xmlns:a16="http://schemas.microsoft.com/office/drawing/2014/main" id="{4D4B7907-D913-41BE-953A-9C7C6CA942E9}"/>
              </a:ext>
            </a:extLst>
          </p:cNvPr>
          <p:cNvPicPr>
            <a:picLocks noChangeAspect="1"/>
          </p:cNvPicPr>
          <p:nvPr/>
        </p:nvPicPr>
        <p:blipFill>
          <a:blip r:embed="rId3"/>
          <a:stretch>
            <a:fillRect/>
          </a:stretch>
        </p:blipFill>
        <p:spPr>
          <a:xfrm>
            <a:off x="506733" y="1349613"/>
            <a:ext cx="1735299" cy="3078194"/>
          </a:xfrm>
          <a:prstGeom prst="rect">
            <a:avLst/>
          </a:prstGeom>
        </p:spPr>
      </p:pic>
      <p:pic>
        <p:nvPicPr>
          <p:cNvPr id="21" name="図 20">
            <a:extLst>
              <a:ext uri="{FF2B5EF4-FFF2-40B4-BE49-F238E27FC236}">
                <a16:creationId xmlns:a16="http://schemas.microsoft.com/office/drawing/2014/main" id="{2C33B6F8-3E0F-4101-944C-C673315B158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27567" y="2068955"/>
            <a:ext cx="898851" cy="1464568"/>
          </a:xfrm>
          <a:prstGeom prst="rect">
            <a:avLst/>
          </a:prstGeom>
        </p:spPr>
      </p:pic>
      <p:pic>
        <p:nvPicPr>
          <p:cNvPr id="22" name="図 21">
            <a:extLst>
              <a:ext uri="{FF2B5EF4-FFF2-40B4-BE49-F238E27FC236}">
                <a16:creationId xmlns:a16="http://schemas.microsoft.com/office/drawing/2014/main" id="{C396FA14-004D-402C-8B0F-89ED8231AAE9}"/>
              </a:ext>
            </a:extLst>
          </p:cNvPr>
          <p:cNvPicPr>
            <a:picLocks noChangeAspect="1"/>
          </p:cNvPicPr>
          <p:nvPr/>
        </p:nvPicPr>
        <p:blipFill>
          <a:blip r:embed="rId3"/>
          <a:stretch>
            <a:fillRect/>
          </a:stretch>
        </p:blipFill>
        <p:spPr>
          <a:xfrm>
            <a:off x="3188021" y="1330249"/>
            <a:ext cx="1735299" cy="3078194"/>
          </a:xfrm>
          <a:prstGeom prst="rect">
            <a:avLst/>
          </a:prstGeom>
        </p:spPr>
      </p:pic>
      <p:pic>
        <p:nvPicPr>
          <p:cNvPr id="23" name="図 22">
            <a:extLst>
              <a:ext uri="{FF2B5EF4-FFF2-40B4-BE49-F238E27FC236}">
                <a16:creationId xmlns:a16="http://schemas.microsoft.com/office/drawing/2014/main" id="{13B7C132-EB37-4419-9AA8-AFC8E2FF825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45924" y="2027619"/>
            <a:ext cx="898851" cy="1464568"/>
          </a:xfrm>
          <a:prstGeom prst="rect">
            <a:avLst/>
          </a:prstGeom>
        </p:spPr>
      </p:pic>
      <p:pic>
        <p:nvPicPr>
          <p:cNvPr id="24" name="図 23">
            <a:extLst>
              <a:ext uri="{FF2B5EF4-FFF2-40B4-BE49-F238E27FC236}">
                <a16:creationId xmlns:a16="http://schemas.microsoft.com/office/drawing/2014/main" id="{8D8393DC-B8EC-426C-8D92-4871AA1EC4EA}"/>
              </a:ext>
            </a:extLst>
          </p:cNvPr>
          <p:cNvPicPr>
            <a:picLocks noChangeAspect="1"/>
          </p:cNvPicPr>
          <p:nvPr/>
        </p:nvPicPr>
        <p:blipFill>
          <a:blip r:embed="rId5"/>
          <a:stretch>
            <a:fillRect/>
          </a:stretch>
        </p:blipFill>
        <p:spPr>
          <a:xfrm>
            <a:off x="5484022" y="1316831"/>
            <a:ext cx="1751423" cy="3097558"/>
          </a:xfrm>
          <a:prstGeom prst="rect">
            <a:avLst/>
          </a:prstGeom>
        </p:spPr>
      </p:pic>
      <p:cxnSp>
        <p:nvCxnSpPr>
          <p:cNvPr id="25" name="直線矢印コネクタ 24">
            <a:extLst>
              <a:ext uri="{FF2B5EF4-FFF2-40B4-BE49-F238E27FC236}">
                <a16:creationId xmlns:a16="http://schemas.microsoft.com/office/drawing/2014/main" id="{E1757E07-C5D1-4FF8-BD88-6A96228E840F}"/>
              </a:ext>
            </a:extLst>
          </p:cNvPr>
          <p:cNvCxnSpPr>
            <a:cxnSpLocks/>
          </p:cNvCxnSpPr>
          <p:nvPr/>
        </p:nvCxnSpPr>
        <p:spPr>
          <a:xfrm flipV="1">
            <a:off x="7235445" y="2888709"/>
            <a:ext cx="56085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 name="正方形/長方形 9">
            <a:extLst>
              <a:ext uri="{FF2B5EF4-FFF2-40B4-BE49-F238E27FC236}">
                <a16:creationId xmlns:a16="http://schemas.microsoft.com/office/drawing/2014/main" id="{EEC2B87C-23A2-4951-8D14-C189EAB4A8CC}"/>
              </a:ext>
            </a:extLst>
          </p:cNvPr>
          <p:cNvSpPr/>
          <p:nvPr/>
        </p:nvSpPr>
        <p:spPr>
          <a:xfrm>
            <a:off x="8001000" y="1316831"/>
            <a:ext cx="415498" cy="3139321"/>
          </a:xfrm>
          <a:prstGeom prst="rect">
            <a:avLst/>
          </a:prstGeom>
        </p:spPr>
        <p:txBody>
          <a:bodyPr wrap="none">
            <a:spAutoFit/>
          </a:bodyPr>
          <a:lstStyle/>
          <a:p>
            <a:r>
              <a:rPr lang="ja-JP" altLang="en-US" b="1" dirty="0"/>
              <a:t>お</a:t>
            </a:r>
            <a:endParaRPr lang="en-US" altLang="ja-JP" b="1" dirty="0"/>
          </a:p>
          <a:p>
            <a:r>
              <a:rPr lang="ja-JP" altLang="en-US" b="1" dirty="0"/>
              <a:t>散</a:t>
            </a:r>
            <a:endParaRPr lang="en-US" altLang="ja-JP" b="1" dirty="0"/>
          </a:p>
          <a:p>
            <a:r>
              <a:rPr lang="ja-JP" altLang="en-US" b="1" dirty="0"/>
              <a:t>歩</a:t>
            </a:r>
            <a:endParaRPr lang="en-US" altLang="ja-JP" b="1" dirty="0"/>
          </a:p>
          <a:p>
            <a:r>
              <a:rPr lang="ja-JP" altLang="en-US" b="1" dirty="0"/>
              <a:t>ア</a:t>
            </a:r>
            <a:endParaRPr lang="en-US" altLang="ja-JP" b="1" dirty="0"/>
          </a:p>
          <a:p>
            <a:r>
              <a:rPr lang="ja-JP" altLang="en-US" b="1" dirty="0"/>
              <a:t>イ</a:t>
            </a:r>
            <a:endParaRPr lang="en-US" altLang="ja-JP" b="1" dirty="0"/>
          </a:p>
          <a:p>
            <a:r>
              <a:rPr lang="ja-JP" altLang="en-US" b="1" dirty="0"/>
              <a:t>テ</a:t>
            </a:r>
            <a:endParaRPr lang="en-US" altLang="ja-JP" b="1" dirty="0"/>
          </a:p>
          <a:p>
            <a:r>
              <a:rPr lang="ja-JP" altLang="en-US" b="1" dirty="0"/>
              <a:t>ム</a:t>
            </a:r>
            <a:endParaRPr lang="en-US" altLang="ja-JP" b="1" dirty="0"/>
          </a:p>
          <a:p>
            <a:r>
              <a:rPr lang="ja-JP" altLang="en-US" b="1" dirty="0"/>
              <a:t>一</a:t>
            </a:r>
            <a:endParaRPr lang="en-US" altLang="ja-JP" b="1" dirty="0"/>
          </a:p>
          <a:p>
            <a:r>
              <a:rPr lang="ja-JP" altLang="en-US" b="1" dirty="0"/>
              <a:t>覧</a:t>
            </a:r>
            <a:endParaRPr lang="en-US" altLang="ja-JP" b="1" dirty="0"/>
          </a:p>
          <a:p>
            <a:r>
              <a:rPr lang="ja-JP" altLang="en-US" b="1" dirty="0"/>
              <a:t>画</a:t>
            </a:r>
            <a:endParaRPr lang="en-US" altLang="ja-JP" b="1" dirty="0"/>
          </a:p>
          <a:p>
            <a:r>
              <a:rPr lang="ja-JP" altLang="en-US" b="1" dirty="0"/>
              <a:t>面</a:t>
            </a:r>
            <a:endParaRPr lang="ja-JP" altLang="en-US" dirty="0"/>
          </a:p>
        </p:txBody>
      </p:sp>
      <p:sp>
        <p:nvSpPr>
          <p:cNvPr id="11" name="矢印: 右 10">
            <a:extLst>
              <a:ext uri="{FF2B5EF4-FFF2-40B4-BE49-F238E27FC236}">
                <a16:creationId xmlns:a16="http://schemas.microsoft.com/office/drawing/2014/main" id="{A02DA77D-45E9-435E-A376-E31D77CCDF0B}"/>
              </a:ext>
            </a:extLst>
          </p:cNvPr>
          <p:cNvSpPr/>
          <p:nvPr/>
        </p:nvSpPr>
        <p:spPr>
          <a:xfrm rot="10800000">
            <a:off x="1517608" y="2865610"/>
            <a:ext cx="450606" cy="277655"/>
          </a:xfrm>
          <a:prstGeom prst="rightArrow">
            <a:avLst>
              <a:gd name="adj1" fmla="val 50000"/>
              <a:gd name="adj2" fmla="val 7838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EE206F43-80FE-4B8D-80C1-C8AF87CAFE75}"/>
              </a:ext>
            </a:extLst>
          </p:cNvPr>
          <p:cNvSpPr txBox="1"/>
          <p:nvPr/>
        </p:nvSpPr>
        <p:spPr>
          <a:xfrm>
            <a:off x="7175858" y="2509696"/>
            <a:ext cx="790601" cy="369332"/>
          </a:xfrm>
          <a:prstGeom prst="rect">
            <a:avLst/>
          </a:prstGeom>
          <a:noFill/>
        </p:spPr>
        <p:txBody>
          <a:bodyPr wrap="none" rtlCol="0">
            <a:spAutoFit/>
          </a:bodyPr>
          <a:lstStyle/>
          <a:p>
            <a:r>
              <a:rPr kumimoji="1" lang="en-US" altLang="ja-JP" dirty="0"/>
              <a:t>FO  FI</a:t>
            </a:r>
            <a:endParaRPr kumimoji="1" lang="ja-JP" altLang="en-US" dirty="0"/>
          </a:p>
        </p:txBody>
      </p:sp>
    </p:spTree>
    <p:extLst>
      <p:ext uri="{BB962C8B-B14F-4D97-AF65-F5344CB8AC3E}">
        <p14:creationId xmlns:p14="http://schemas.microsoft.com/office/powerpoint/2010/main" val="2051923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図 62">
            <a:extLst>
              <a:ext uri="{FF2B5EF4-FFF2-40B4-BE49-F238E27FC236}">
                <a16:creationId xmlns:a16="http://schemas.microsoft.com/office/drawing/2014/main" id="{89749245-B8A1-4045-AB23-6C804D31B219}"/>
              </a:ext>
            </a:extLst>
          </p:cNvPr>
          <p:cNvPicPr>
            <a:picLocks noChangeAspect="1"/>
          </p:cNvPicPr>
          <p:nvPr/>
        </p:nvPicPr>
        <p:blipFill>
          <a:blip r:embed="rId2"/>
          <a:stretch>
            <a:fillRect/>
          </a:stretch>
        </p:blipFill>
        <p:spPr>
          <a:xfrm>
            <a:off x="586112" y="1198846"/>
            <a:ext cx="2474952" cy="436756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14</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2339102"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お散歩アイテム一覧画面</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nvGraphicFramePr>
        <p:xfrm>
          <a:off x="3912577" y="1129723"/>
          <a:ext cx="5112601" cy="2215326"/>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ヘッダー</a:t>
                      </a:r>
                    </a:p>
                  </a:txBody>
                  <a:tcPr/>
                </a:tc>
                <a:tc>
                  <a:txBody>
                    <a:bodyPr/>
                    <a:lstStyle/>
                    <a:p>
                      <a:r>
                        <a:rPr kumimoji="1" lang="ja-JP" altLang="en-US" sz="1000" dirty="0">
                          <a:latin typeface="+mn-ea"/>
                          <a:ea typeface="+mn-ea"/>
                        </a:rPr>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背景</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000" b="0" i="0" kern="1200" dirty="0">
                        <a:solidFill>
                          <a:schemeClr val="dk1"/>
                        </a:solidFill>
                        <a:effectLst/>
                        <a:latin typeface="+mn-lt"/>
                        <a:ea typeface="+mn-ea"/>
                        <a:cs typeface="+mn-cs"/>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獲得アイテム</a:t>
                      </a:r>
                      <a:endParaRPr kumimoji="1" lang="en-US" altLang="ja-JP" sz="1000" dirty="0">
                        <a:latin typeface="+mn-ea"/>
                        <a:ea typeface="+mn-ea"/>
                      </a:endParaRPr>
                    </a:p>
                  </a:txBody>
                  <a:tcPr/>
                </a:tc>
                <a:tc>
                  <a:txBody>
                    <a:bodyPr/>
                    <a:lstStyle/>
                    <a:p>
                      <a:r>
                        <a:rPr kumimoji="1" lang="ja-JP" altLang="en-US" sz="1000" b="0" dirty="0">
                          <a:latin typeface="+mn-ea"/>
                          <a:ea typeface="+mn-ea"/>
                        </a:rPr>
                        <a:t>入手したアイテムを一覧で表示させる</a:t>
                      </a:r>
                      <a:endParaRPr kumimoji="1" lang="en-US" altLang="ja-JP" sz="1000" b="0" dirty="0">
                        <a:latin typeface="+mn-ea"/>
                        <a:ea typeface="+mn-ea"/>
                      </a:endParaRPr>
                    </a:p>
                    <a:p>
                      <a:r>
                        <a:rPr kumimoji="1" lang="ja-JP" altLang="en-US" sz="1000" b="0" dirty="0">
                          <a:latin typeface="+mn-ea"/>
                          <a:ea typeface="+mn-ea"/>
                        </a:rPr>
                        <a:t>報酬増加中は枠の色が変わる。</a:t>
                      </a:r>
                    </a:p>
                  </a:txBody>
                  <a:tcPr/>
                </a:tc>
                <a:extLst>
                  <a:ext uri="{0D108BD9-81ED-4DB2-BD59-A6C34878D82A}">
                    <a16:rowId xmlns:a16="http://schemas.microsoft.com/office/drawing/2014/main" val="1505291617"/>
                  </a:ext>
                </a:extLst>
              </a:tr>
              <a:tr h="262163">
                <a:tc>
                  <a:txBody>
                    <a:bodyPr/>
                    <a:lstStyle/>
                    <a:p>
                      <a:pPr algn="ctr"/>
                      <a:r>
                        <a:rPr kumimoji="1" lang="ja-JP" altLang="en-US" sz="1000" dirty="0">
                          <a:latin typeface="+mn-ea"/>
                          <a:ea typeface="+mn-ea"/>
                        </a:rPr>
                        <a:t>４</a:t>
                      </a:r>
                    </a:p>
                  </a:txBody>
                  <a:tcPr/>
                </a:tc>
                <a:tc>
                  <a:txBody>
                    <a:bodyPr/>
                    <a:lstStyle/>
                    <a:p>
                      <a:r>
                        <a:rPr kumimoji="1" lang="ja-JP" altLang="en-US" sz="1000" dirty="0">
                          <a:latin typeface="+mn-ea"/>
                          <a:ea typeface="+mn-ea"/>
                        </a:rPr>
                        <a:t>スクロールバー</a:t>
                      </a:r>
                    </a:p>
                  </a:txBody>
                  <a:tcPr/>
                </a:tc>
                <a:tc>
                  <a:txBody>
                    <a:bodyPr/>
                    <a:lstStyle/>
                    <a:p>
                      <a:r>
                        <a:rPr kumimoji="1" lang="ja-JP" altLang="en-US" sz="1000" b="0" dirty="0">
                          <a:latin typeface="+mn-ea"/>
                          <a:ea typeface="+mn-ea"/>
                        </a:rPr>
                        <a:t>タップでガチャトップ画面に遷移する。</a:t>
                      </a:r>
                    </a:p>
                  </a:txBody>
                  <a:tcPr/>
                </a:tc>
                <a:extLst>
                  <a:ext uri="{0D108BD9-81ED-4DB2-BD59-A6C34878D82A}">
                    <a16:rowId xmlns:a16="http://schemas.microsoft.com/office/drawing/2014/main" val="1496064695"/>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en-US" altLang="ja-JP" sz="1000" dirty="0">
                          <a:latin typeface="+mn-ea"/>
                          <a:ea typeface="+mn-ea"/>
                        </a:rPr>
                        <a:t>OK</a:t>
                      </a:r>
                      <a:r>
                        <a:rPr kumimoji="1" lang="ja-JP" altLang="en-US" sz="1000" dirty="0">
                          <a:latin typeface="+mn-ea"/>
                          <a:ea typeface="+mn-ea"/>
                        </a:rPr>
                        <a:t>ボタン</a:t>
                      </a:r>
                    </a:p>
                  </a:txBody>
                  <a:tcPr/>
                </a:tc>
                <a:tc>
                  <a:txBody>
                    <a:bodyPr/>
                    <a:lstStyle/>
                    <a:p>
                      <a:r>
                        <a:rPr kumimoji="1" lang="ja-JP" altLang="en-US" sz="1000" b="0" dirty="0">
                          <a:latin typeface="+mn-ea"/>
                          <a:ea typeface="+mn-ea"/>
                        </a:rPr>
                        <a:t>タップでホーム画面に遷移させる。</a:t>
                      </a:r>
                    </a:p>
                  </a:txBody>
                  <a:tcPr/>
                </a:tc>
                <a:extLst>
                  <a:ext uri="{0D108BD9-81ED-4DB2-BD59-A6C34878D82A}">
                    <a16:rowId xmlns:a16="http://schemas.microsoft.com/office/drawing/2014/main" val="3613017354"/>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マーダくん</a:t>
                      </a:r>
                    </a:p>
                  </a:txBody>
                  <a:tcPr/>
                </a:tc>
                <a:tc>
                  <a:txBody>
                    <a:bodyPr/>
                    <a:lstStyle/>
                    <a:p>
                      <a:r>
                        <a:rPr kumimoji="1" lang="ja-JP" altLang="en-US" sz="1000" dirty="0">
                          <a:latin typeface="+mn-ea"/>
                          <a:ea typeface="+mn-ea"/>
                        </a:rPr>
                        <a:t>３</a:t>
                      </a:r>
                      <a:r>
                        <a:rPr kumimoji="1" lang="en-US" altLang="ja-JP" sz="1000" dirty="0">
                          <a:latin typeface="+mn-ea"/>
                          <a:ea typeface="+mn-ea"/>
                        </a:rPr>
                        <a:t>D</a:t>
                      </a:r>
                      <a:r>
                        <a:rPr kumimoji="1" lang="ja-JP" altLang="en-US" sz="1000" dirty="0">
                          <a:latin typeface="+mn-ea"/>
                          <a:ea typeface="+mn-ea"/>
                        </a:rPr>
                        <a:t>のマーダくんを表示させる</a:t>
                      </a:r>
                      <a:endParaRPr kumimoji="1" lang="en-US" altLang="ja-JP" sz="1000" dirty="0">
                        <a:latin typeface="+mn-ea"/>
                        <a:ea typeface="+mn-ea"/>
                      </a:endParaRPr>
                    </a:p>
                  </a:txBody>
                  <a:tcPr/>
                </a:tc>
                <a:extLst>
                  <a:ext uri="{0D108BD9-81ED-4DB2-BD59-A6C34878D82A}">
                    <a16:rowId xmlns:a16="http://schemas.microsoft.com/office/drawing/2014/main" val="2677087798"/>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r>
                        <a:rPr kumimoji="1" lang="ja-JP" altLang="en-US" sz="1000" dirty="0">
                          <a:latin typeface="+mn-ea"/>
                          <a:ea typeface="+mn-ea"/>
                        </a:rPr>
                        <a:t>吹き出し</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マーダくんのセリフを表示する</a:t>
                      </a:r>
                      <a:r>
                        <a:rPr kumimoji="1" lang="en-US" altLang="ja-JP" sz="1000" dirty="0">
                          <a:latin typeface="+mn-ea"/>
                          <a:ea typeface="+mn-ea"/>
                        </a:rPr>
                        <a:t>(</a:t>
                      </a:r>
                      <a:r>
                        <a:rPr kumimoji="1" lang="ja-JP" altLang="en-US" sz="1000" dirty="0">
                          <a:latin typeface="+mn-ea"/>
                          <a:ea typeface="+mn-ea"/>
                        </a:rPr>
                        <a:t>ボイスだけでいいかも</a:t>
                      </a:r>
                      <a:r>
                        <a:rPr kumimoji="1" lang="en-US" altLang="ja-JP" sz="1000" dirty="0">
                          <a:latin typeface="+mn-ea"/>
                          <a:ea typeface="+mn-ea"/>
                        </a:rPr>
                        <a:t>)</a:t>
                      </a:r>
                      <a:endParaRPr kumimoji="1" lang="ja-JP" altLang="en-US" sz="1000" dirty="0">
                        <a:latin typeface="+mn-ea"/>
                        <a:ea typeface="+mn-ea"/>
                      </a:endParaRPr>
                    </a:p>
                  </a:txBody>
                  <a:tcPr/>
                </a:tc>
                <a:extLst>
                  <a:ext uri="{0D108BD9-81ED-4DB2-BD59-A6C34878D82A}">
                    <a16:rowId xmlns:a16="http://schemas.microsoft.com/office/drawing/2014/main" val="1262907241"/>
                  </a:ext>
                </a:extLst>
              </a:tr>
            </a:tbl>
          </a:graphicData>
        </a:graphic>
      </p:graphicFrame>
      <p:sp>
        <p:nvSpPr>
          <p:cNvPr id="20" name="テキスト ボックス 19">
            <a:extLst>
              <a:ext uri="{FF2B5EF4-FFF2-40B4-BE49-F238E27FC236}">
                <a16:creationId xmlns:a16="http://schemas.microsoft.com/office/drawing/2014/main" id="{F52C5553-4F26-47EC-AE77-264FC44A6155}"/>
              </a:ext>
            </a:extLst>
          </p:cNvPr>
          <p:cNvSpPr txBox="1"/>
          <p:nvPr/>
        </p:nvSpPr>
        <p:spPr>
          <a:xfrm>
            <a:off x="3164137" y="1125670"/>
            <a:ext cx="325730" cy="261610"/>
          </a:xfrm>
          <a:prstGeom prst="rect">
            <a:avLst/>
          </a:prstGeom>
          <a:noFill/>
        </p:spPr>
        <p:txBody>
          <a:bodyPr wrap="square" rtlCol="0">
            <a:spAutoFit/>
          </a:bodyPr>
          <a:lstStyle/>
          <a:p>
            <a:r>
              <a:rPr kumimoji="1" lang="ja-JP" altLang="en-US" sz="1100" dirty="0">
                <a:latin typeface="+mn-ea"/>
              </a:rPr>
              <a:t>１</a:t>
            </a:r>
          </a:p>
        </p:txBody>
      </p:sp>
      <p:cxnSp>
        <p:nvCxnSpPr>
          <p:cNvPr id="21" name="直線コネクタ 20">
            <a:extLst>
              <a:ext uri="{FF2B5EF4-FFF2-40B4-BE49-F238E27FC236}">
                <a16:creationId xmlns:a16="http://schemas.microsoft.com/office/drawing/2014/main" id="{3B4A0E19-5B20-4219-B5B7-EF09954DF4E8}"/>
              </a:ext>
            </a:extLst>
          </p:cNvPr>
          <p:cNvCxnSpPr>
            <a:cxnSpLocks/>
            <a:stCxn id="20" idx="1"/>
          </p:cNvCxnSpPr>
          <p:nvPr/>
        </p:nvCxnSpPr>
        <p:spPr>
          <a:xfrm flipH="1">
            <a:off x="2657476" y="1256475"/>
            <a:ext cx="506661" cy="3086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BB714E37-7BBF-46EC-99A1-123632926AB9}"/>
              </a:ext>
            </a:extLst>
          </p:cNvPr>
          <p:cNvSpPr txBox="1"/>
          <p:nvPr/>
        </p:nvSpPr>
        <p:spPr>
          <a:xfrm>
            <a:off x="125386" y="4117654"/>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40" name="直線コネクタ 39">
            <a:extLst>
              <a:ext uri="{FF2B5EF4-FFF2-40B4-BE49-F238E27FC236}">
                <a16:creationId xmlns:a16="http://schemas.microsoft.com/office/drawing/2014/main" id="{2F9ECEC5-DEF9-4A83-BABB-A75FBA856C57}"/>
              </a:ext>
            </a:extLst>
          </p:cNvPr>
          <p:cNvCxnSpPr>
            <a:cxnSpLocks/>
            <a:stCxn id="38" idx="3"/>
          </p:cNvCxnSpPr>
          <p:nvPr/>
        </p:nvCxnSpPr>
        <p:spPr>
          <a:xfrm>
            <a:off x="451116" y="4248459"/>
            <a:ext cx="444234" cy="17114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64137" y="2413796"/>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118361" y="2544601"/>
            <a:ext cx="1045776" cy="31597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94B66D9B-64CA-489C-A10E-F99BB1855B1B}"/>
              </a:ext>
            </a:extLst>
          </p:cNvPr>
          <p:cNvSpPr txBox="1"/>
          <p:nvPr/>
        </p:nvSpPr>
        <p:spPr>
          <a:xfrm>
            <a:off x="3162593" y="1630444"/>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8" name="直線コネクタ 27">
            <a:extLst>
              <a:ext uri="{FF2B5EF4-FFF2-40B4-BE49-F238E27FC236}">
                <a16:creationId xmlns:a16="http://schemas.microsoft.com/office/drawing/2014/main" id="{4DFAF319-0446-455D-A953-133DDA30803C}"/>
              </a:ext>
            </a:extLst>
          </p:cNvPr>
          <p:cNvCxnSpPr>
            <a:cxnSpLocks/>
            <a:stCxn id="27" idx="1"/>
          </p:cNvCxnSpPr>
          <p:nvPr/>
        </p:nvCxnSpPr>
        <p:spPr>
          <a:xfrm flipH="1">
            <a:off x="2657477" y="1761249"/>
            <a:ext cx="505116" cy="27765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4" name="テキスト ボックス 63">
            <a:extLst>
              <a:ext uri="{FF2B5EF4-FFF2-40B4-BE49-F238E27FC236}">
                <a16:creationId xmlns:a16="http://schemas.microsoft.com/office/drawing/2014/main" id="{9550E150-2562-499D-B1DA-934ECDF003F3}"/>
              </a:ext>
            </a:extLst>
          </p:cNvPr>
          <p:cNvSpPr txBox="1"/>
          <p:nvPr/>
        </p:nvSpPr>
        <p:spPr>
          <a:xfrm>
            <a:off x="3162593" y="2942070"/>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65" name="直線コネクタ 64">
            <a:extLst>
              <a:ext uri="{FF2B5EF4-FFF2-40B4-BE49-F238E27FC236}">
                <a16:creationId xmlns:a16="http://schemas.microsoft.com/office/drawing/2014/main" id="{B7DF2BDF-DB5B-4F19-8EC0-FA66925DC731}"/>
              </a:ext>
            </a:extLst>
          </p:cNvPr>
          <p:cNvCxnSpPr>
            <a:cxnSpLocks/>
            <a:stCxn id="64" idx="1"/>
          </p:cNvCxnSpPr>
          <p:nvPr/>
        </p:nvCxnSpPr>
        <p:spPr>
          <a:xfrm flipH="1">
            <a:off x="2933701" y="3072875"/>
            <a:ext cx="228892" cy="11471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6" name="テキスト ボックス 65">
            <a:extLst>
              <a:ext uri="{FF2B5EF4-FFF2-40B4-BE49-F238E27FC236}">
                <a16:creationId xmlns:a16="http://schemas.microsoft.com/office/drawing/2014/main" id="{5356ACA9-6667-49B5-BC57-CEE3538C1263}"/>
              </a:ext>
            </a:extLst>
          </p:cNvPr>
          <p:cNvSpPr txBox="1"/>
          <p:nvPr/>
        </p:nvSpPr>
        <p:spPr>
          <a:xfrm>
            <a:off x="3162593" y="3986849"/>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67" name="直線コネクタ 66">
            <a:extLst>
              <a:ext uri="{FF2B5EF4-FFF2-40B4-BE49-F238E27FC236}">
                <a16:creationId xmlns:a16="http://schemas.microsoft.com/office/drawing/2014/main" id="{1B02D4D7-CBC0-467F-932B-CBDA372FDE7C}"/>
              </a:ext>
            </a:extLst>
          </p:cNvPr>
          <p:cNvCxnSpPr>
            <a:cxnSpLocks/>
            <a:stCxn id="66" idx="1"/>
          </p:cNvCxnSpPr>
          <p:nvPr/>
        </p:nvCxnSpPr>
        <p:spPr>
          <a:xfrm flipH="1">
            <a:off x="1895475" y="4117654"/>
            <a:ext cx="1267118" cy="41360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8" name="テキスト ボックス 67">
            <a:extLst>
              <a:ext uri="{FF2B5EF4-FFF2-40B4-BE49-F238E27FC236}">
                <a16:creationId xmlns:a16="http://schemas.microsoft.com/office/drawing/2014/main" id="{FC70AE35-3C70-416C-8D8C-55F91504BA0B}"/>
              </a:ext>
            </a:extLst>
          </p:cNvPr>
          <p:cNvSpPr txBox="1"/>
          <p:nvPr/>
        </p:nvSpPr>
        <p:spPr>
          <a:xfrm>
            <a:off x="3162593" y="4493826"/>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70" name="直線コネクタ 69">
            <a:extLst>
              <a:ext uri="{FF2B5EF4-FFF2-40B4-BE49-F238E27FC236}">
                <a16:creationId xmlns:a16="http://schemas.microsoft.com/office/drawing/2014/main" id="{906ADA75-00AC-4378-8F51-431914B0540A}"/>
              </a:ext>
            </a:extLst>
          </p:cNvPr>
          <p:cNvCxnSpPr>
            <a:cxnSpLocks/>
            <a:stCxn id="68" idx="1"/>
          </p:cNvCxnSpPr>
          <p:nvPr/>
        </p:nvCxnSpPr>
        <p:spPr>
          <a:xfrm flipH="1">
            <a:off x="2495551" y="4624631"/>
            <a:ext cx="667042" cy="25890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9" name="正方形/長方形 8">
            <a:extLst>
              <a:ext uri="{FF2B5EF4-FFF2-40B4-BE49-F238E27FC236}">
                <a16:creationId xmlns:a16="http://schemas.microsoft.com/office/drawing/2014/main" id="{FB5B74E6-4A9E-4831-B9D8-EB881FA4E748}"/>
              </a:ext>
            </a:extLst>
          </p:cNvPr>
          <p:cNvSpPr/>
          <p:nvPr/>
        </p:nvSpPr>
        <p:spPr>
          <a:xfrm>
            <a:off x="1261916" y="1809959"/>
            <a:ext cx="1267118" cy="2776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b="1" dirty="0"/>
              <a:t>おさんぽ結果</a:t>
            </a:r>
          </a:p>
        </p:txBody>
      </p:sp>
    </p:spTree>
    <p:extLst>
      <p:ext uri="{BB962C8B-B14F-4D97-AF65-F5344CB8AC3E}">
        <p14:creationId xmlns:p14="http://schemas.microsoft.com/office/powerpoint/2010/main" val="1669527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BE26B1E-EB60-4847-B505-3F5EEC50F6BC}"/>
              </a:ext>
            </a:extLst>
          </p:cNvPr>
          <p:cNvPicPr>
            <a:picLocks noChangeAspect="1"/>
          </p:cNvPicPr>
          <p:nvPr/>
        </p:nvPicPr>
        <p:blipFill>
          <a:blip r:embed="rId2"/>
          <a:stretch>
            <a:fillRect/>
          </a:stretch>
        </p:blipFill>
        <p:spPr>
          <a:xfrm>
            <a:off x="7279513" y="1349613"/>
            <a:ext cx="1722075" cy="3058824"/>
          </a:xfrm>
          <a:prstGeom prst="rect">
            <a:avLst/>
          </a:prstGeom>
        </p:spPr>
      </p:pic>
      <p:pic>
        <p:nvPicPr>
          <p:cNvPr id="63" name="図 62">
            <a:extLst>
              <a:ext uri="{FF2B5EF4-FFF2-40B4-BE49-F238E27FC236}">
                <a16:creationId xmlns:a16="http://schemas.microsoft.com/office/drawing/2014/main" id="{89749245-B8A1-4045-AB23-6C804D31B219}"/>
              </a:ext>
            </a:extLst>
          </p:cNvPr>
          <p:cNvPicPr>
            <a:picLocks noChangeAspect="1"/>
          </p:cNvPicPr>
          <p:nvPr/>
        </p:nvPicPr>
        <p:blipFill>
          <a:blip r:embed="rId3"/>
          <a:stretch>
            <a:fillRect/>
          </a:stretch>
        </p:blipFill>
        <p:spPr>
          <a:xfrm>
            <a:off x="501046" y="1349614"/>
            <a:ext cx="1733337" cy="3058829"/>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15</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6288901" cy="307777"/>
          </a:xfrm>
          <a:prstGeom prst="rect">
            <a:avLst/>
          </a:prstGeom>
          <a:noFill/>
        </p:spPr>
        <p:txBody>
          <a:bodyPr wrap="none" rtlCol="0" anchor="t">
            <a:spAutoFit/>
          </a:bodyPr>
          <a:lstStyle/>
          <a:p>
            <a:r>
              <a:rPr kumimoji="1" lang="ja-JP" altLang="en-US" sz="1400" b="1" dirty="0">
                <a:latin typeface="+mn-ea"/>
              </a:rPr>
              <a:t>●クリスタルブースト時とサブスク購入中の</a:t>
            </a:r>
            <a:r>
              <a:rPr lang="ja-JP" altLang="en-US" sz="1400" b="1" dirty="0"/>
              <a:t>お散歩帰宅画面の演出について</a:t>
            </a:r>
            <a:endParaRPr kumimoji="1" lang="en-US" altLang="ja-JP" sz="1400" b="1" dirty="0">
              <a:latin typeface="+mn-ea"/>
            </a:endParaRPr>
          </a:p>
        </p:txBody>
      </p:sp>
      <p:sp>
        <p:nvSpPr>
          <p:cNvPr id="9" name="正方形/長方形 8">
            <a:extLst>
              <a:ext uri="{FF2B5EF4-FFF2-40B4-BE49-F238E27FC236}">
                <a16:creationId xmlns:a16="http://schemas.microsoft.com/office/drawing/2014/main" id="{FB5B74E6-4A9E-4831-B9D8-EB881FA4E748}"/>
              </a:ext>
            </a:extLst>
          </p:cNvPr>
          <p:cNvSpPr/>
          <p:nvPr/>
        </p:nvSpPr>
        <p:spPr>
          <a:xfrm>
            <a:off x="790052" y="1749964"/>
            <a:ext cx="1267118" cy="2776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700" dirty="0"/>
              <a:t>おさんぽ結果</a:t>
            </a:r>
          </a:p>
        </p:txBody>
      </p:sp>
      <p:pic>
        <p:nvPicPr>
          <p:cNvPr id="2" name="図 1">
            <a:extLst>
              <a:ext uri="{FF2B5EF4-FFF2-40B4-BE49-F238E27FC236}">
                <a16:creationId xmlns:a16="http://schemas.microsoft.com/office/drawing/2014/main" id="{9903FA1B-D594-4167-8432-A6F1EC851188}"/>
              </a:ext>
            </a:extLst>
          </p:cNvPr>
          <p:cNvPicPr>
            <a:picLocks noChangeAspect="1"/>
          </p:cNvPicPr>
          <p:nvPr/>
        </p:nvPicPr>
        <p:blipFill>
          <a:blip r:embed="rId4"/>
          <a:stretch>
            <a:fillRect/>
          </a:stretch>
        </p:blipFill>
        <p:spPr>
          <a:xfrm>
            <a:off x="2766874" y="1349614"/>
            <a:ext cx="1712359" cy="3058829"/>
          </a:xfrm>
          <a:prstGeom prst="rect">
            <a:avLst/>
          </a:prstGeom>
        </p:spPr>
      </p:pic>
      <p:pic>
        <p:nvPicPr>
          <p:cNvPr id="5" name="図 4">
            <a:extLst>
              <a:ext uri="{FF2B5EF4-FFF2-40B4-BE49-F238E27FC236}">
                <a16:creationId xmlns:a16="http://schemas.microsoft.com/office/drawing/2014/main" id="{9B30EE64-511B-4A70-BF8B-1E3BC925D263}"/>
              </a:ext>
            </a:extLst>
          </p:cNvPr>
          <p:cNvPicPr>
            <a:picLocks noChangeAspect="1"/>
          </p:cNvPicPr>
          <p:nvPr/>
        </p:nvPicPr>
        <p:blipFill>
          <a:blip r:embed="rId5"/>
          <a:stretch>
            <a:fillRect/>
          </a:stretch>
        </p:blipFill>
        <p:spPr>
          <a:xfrm>
            <a:off x="5011724" y="1349613"/>
            <a:ext cx="1735298" cy="3058830"/>
          </a:xfrm>
          <a:prstGeom prst="rect">
            <a:avLst/>
          </a:prstGeom>
        </p:spPr>
      </p:pic>
      <p:cxnSp>
        <p:nvCxnSpPr>
          <p:cNvPr id="8" name="直線矢印コネクタ 7">
            <a:extLst>
              <a:ext uri="{FF2B5EF4-FFF2-40B4-BE49-F238E27FC236}">
                <a16:creationId xmlns:a16="http://schemas.microsoft.com/office/drawing/2014/main" id="{17ACF39D-820C-4B57-BB45-EEC79ED29E51}"/>
              </a:ext>
            </a:extLst>
          </p:cNvPr>
          <p:cNvCxnSpPr>
            <a:stCxn id="63" idx="3"/>
            <a:endCxn id="2" idx="1"/>
          </p:cNvCxnSpPr>
          <p:nvPr/>
        </p:nvCxnSpPr>
        <p:spPr>
          <a:xfrm>
            <a:off x="2234383" y="2879029"/>
            <a:ext cx="53249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直線矢印コネクタ 29">
            <a:extLst>
              <a:ext uri="{FF2B5EF4-FFF2-40B4-BE49-F238E27FC236}">
                <a16:creationId xmlns:a16="http://schemas.microsoft.com/office/drawing/2014/main" id="{75054948-9200-494F-B526-034E2EDC7243}"/>
              </a:ext>
            </a:extLst>
          </p:cNvPr>
          <p:cNvCxnSpPr>
            <a:cxnSpLocks/>
            <a:stCxn id="5" idx="3"/>
          </p:cNvCxnSpPr>
          <p:nvPr/>
        </p:nvCxnSpPr>
        <p:spPr>
          <a:xfrm>
            <a:off x="6747022" y="2879028"/>
            <a:ext cx="53249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直線矢印コネクタ 32">
            <a:extLst>
              <a:ext uri="{FF2B5EF4-FFF2-40B4-BE49-F238E27FC236}">
                <a16:creationId xmlns:a16="http://schemas.microsoft.com/office/drawing/2014/main" id="{B90E5997-E8A4-4A4D-8614-C734F8377027}"/>
              </a:ext>
            </a:extLst>
          </p:cNvPr>
          <p:cNvCxnSpPr>
            <a:cxnSpLocks/>
            <a:stCxn id="2" idx="3"/>
            <a:endCxn id="5" idx="1"/>
          </p:cNvCxnSpPr>
          <p:nvPr/>
        </p:nvCxnSpPr>
        <p:spPr>
          <a:xfrm flipV="1">
            <a:off x="4479233" y="2879028"/>
            <a:ext cx="532491"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テキスト ボックス 15">
            <a:extLst>
              <a:ext uri="{FF2B5EF4-FFF2-40B4-BE49-F238E27FC236}">
                <a16:creationId xmlns:a16="http://schemas.microsoft.com/office/drawing/2014/main" id="{F5A951C7-7EA5-4BD7-BFD9-B99931AA4A5F}"/>
              </a:ext>
            </a:extLst>
          </p:cNvPr>
          <p:cNvSpPr txBox="1"/>
          <p:nvPr/>
        </p:nvSpPr>
        <p:spPr>
          <a:xfrm>
            <a:off x="415419" y="4555147"/>
            <a:ext cx="1935145" cy="253916"/>
          </a:xfrm>
          <a:prstGeom prst="rect">
            <a:avLst/>
          </a:prstGeom>
          <a:noFill/>
        </p:spPr>
        <p:txBody>
          <a:bodyPr wrap="none" rtlCol="0">
            <a:spAutoFit/>
          </a:bodyPr>
          <a:lstStyle/>
          <a:p>
            <a:r>
              <a:rPr kumimoji="1" lang="ja-JP" altLang="en-US" sz="1050" dirty="0"/>
              <a:t>通常のお散歩帰宅画面を表示</a:t>
            </a:r>
          </a:p>
        </p:txBody>
      </p:sp>
      <p:sp>
        <p:nvSpPr>
          <p:cNvPr id="39" name="テキスト ボックス 38">
            <a:extLst>
              <a:ext uri="{FF2B5EF4-FFF2-40B4-BE49-F238E27FC236}">
                <a16:creationId xmlns:a16="http://schemas.microsoft.com/office/drawing/2014/main" id="{56065A5D-BF63-40C7-B928-371EF283C51B}"/>
              </a:ext>
            </a:extLst>
          </p:cNvPr>
          <p:cNvSpPr txBox="1"/>
          <p:nvPr/>
        </p:nvSpPr>
        <p:spPr>
          <a:xfrm>
            <a:off x="2613802" y="4556083"/>
            <a:ext cx="2015295" cy="415498"/>
          </a:xfrm>
          <a:prstGeom prst="rect">
            <a:avLst/>
          </a:prstGeom>
          <a:noFill/>
        </p:spPr>
        <p:txBody>
          <a:bodyPr wrap="none" rtlCol="0">
            <a:spAutoFit/>
          </a:bodyPr>
          <a:lstStyle/>
          <a:p>
            <a:r>
              <a:rPr kumimoji="1" lang="ja-JP" altLang="en-US" sz="1050" dirty="0"/>
              <a:t>中央に「アイテムボーナス</a:t>
            </a:r>
            <a:r>
              <a:rPr kumimoji="1" lang="en-US" altLang="ja-JP" sz="1050" dirty="0"/>
              <a:t>!!</a:t>
            </a:r>
            <a:r>
              <a:rPr kumimoji="1" lang="ja-JP" altLang="en-US" sz="1050" dirty="0"/>
              <a:t>」</a:t>
            </a:r>
            <a:endParaRPr kumimoji="1" lang="en-US" altLang="ja-JP" sz="1050" dirty="0"/>
          </a:p>
          <a:p>
            <a:r>
              <a:rPr kumimoji="1" lang="ja-JP" altLang="en-US" sz="1050" dirty="0"/>
              <a:t>を表示</a:t>
            </a:r>
          </a:p>
        </p:txBody>
      </p:sp>
      <p:sp>
        <p:nvSpPr>
          <p:cNvPr id="41" name="テキスト ボックス 40">
            <a:extLst>
              <a:ext uri="{FF2B5EF4-FFF2-40B4-BE49-F238E27FC236}">
                <a16:creationId xmlns:a16="http://schemas.microsoft.com/office/drawing/2014/main" id="{5E168B8C-5297-4EC3-8278-DA22F70A9701}"/>
              </a:ext>
            </a:extLst>
          </p:cNvPr>
          <p:cNvSpPr txBox="1"/>
          <p:nvPr/>
        </p:nvSpPr>
        <p:spPr>
          <a:xfrm>
            <a:off x="4870443" y="4490753"/>
            <a:ext cx="1935145" cy="415498"/>
          </a:xfrm>
          <a:prstGeom prst="rect">
            <a:avLst/>
          </a:prstGeom>
          <a:noFill/>
        </p:spPr>
        <p:txBody>
          <a:bodyPr wrap="none" rtlCol="0">
            <a:spAutoFit/>
          </a:bodyPr>
          <a:lstStyle/>
          <a:p>
            <a:r>
              <a:rPr kumimoji="1" lang="ja-JP" altLang="en-US" sz="1050" dirty="0"/>
              <a:t>画面全体をキラキラが覆って</a:t>
            </a:r>
            <a:endParaRPr kumimoji="1" lang="en-US" altLang="ja-JP" sz="1050" dirty="0"/>
          </a:p>
          <a:p>
            <a:r>
              <a:rPr kumimoji="1" lang="ja-JP" altLang="en-US" sz="1050" dirty="0"/>
              <a:t>画面切り替え</a:t>
            </a:r>
            <a:endParaRPr kumimoji="1" lang="en-US" altLang="ja-JP" sz="1050" dirty="0"/>
          </a:p>
        </p:txBody>
      </p:sp>
      <p:sp>
        <p:nvSpPr>
          <p:cNvPr id="42" name="テキスト ボックス 41">
            <a:extLst>
              <a:ext uri="{FF2B5EF4-FFF2-40B4-BE49-F238E27FC236}">
                <a16:creationId xmlns:a16="http://schemas.microsoft.com/office/drawing/2014/main" id="{30567945-C608-4BCE-805D-9590B49D925F}"/>
              </a:ext>
            </a:extLst>
          </p:cNvPr>
          <p:cNvSpPr txBox="1"/>
          <p:nvPr/>
        </p:nvSpPr>
        <p:spPr>
          <a:xfrm>
            <a:off x="7279513" y="4490753"/>
            <a:ext cx="1875835" cy="900246"/>
          </a:xfrm>
          <a:prstGeom prst="rect">
            <a:avLst/>
          </a:prstGeom>
          <a:noFill/>
        </p:spPr>
        <p:txBody>
          <a:bodyPr wrap="none" rtlCol="0">
            <a:spAutoFit/>
          </a:bodyPr>
          <a:lstStyle/>
          <a:p>
            <a:r>
              <a:rPr kumimoji="1" lang="ja-JP" altLang="en-US" sz="1050" dirty="0"/>
              <a:t>アイテム数を</a:t>
            </a:r>
            <a:r>
              <a:rPr kumimoji="1" lang="en-US" altLang="ja-JP" sz="1050" dirty="0"/>
              <a:t>2</a:t>
            </a:r>
            <a:r>
              <a:rPr kumimoji="1" lang="ja-JP" altLang="en-US" sz="1050" dirty="0"/>
              <a:t>倍にして表示</a:t>
            </a:r>
            <a:endParaRPr kumimoji="1" lang="en-US" altLang="ja-JP" sz="1050" dirty="0"/>
          </a:p>
          <a:p>
            <a:endParaRPr kumimoji="1" lang="en-US" altLang="ja-JP" sz="1050" dirty="0">
              <a:solidFill>
                <a:srgbClr val="FF0000"/>
              </a:solidFill>
            </a:endParaRPr>
          </a:p>
          <a:p>
            <a:r>
              <a:rPr kumimoji="1" lang="en-US" altLang="ja-JP" sz="1050" b="1" dirty="0">
                <a:solidFill>
                  <a:srgbClr val="FF0000"/>
                </a:solidFill>
              </a:rPr>
              <a:t>※</a:t>
            </a:r>
            <a:r>
              <a:rPr kumimoji="1" lang="ja-JP" altLang="en-US" sz="1050" b="1" dirty="0"/>
              <a:t>ボーナス演出後の数字は</a:t>
            </a:r>
            <a:endParaRPr kumimoji="1" lang="en-US" altLang="ja-JP" sz="1050" b="1" dirty="0"/>
          </a:p>
          <a:p>
            <a:r>
              <a:rPr kumimoji="1" lang="ja-JP" altLang="en-US" sz="1050" b="1" dirty="0"/>
              <a:t>太字や、光らせる等で</a:t>
            </a:r>
            <a:endParaRPr kumimoji="1" lang="en-US" altLang="ja-JP" sz="1050" b="1" dirty="0"/>
          </a:p>
          <a:p>
            <a:r>
              <a:rPr kumimoji="1" lang="ja-JP" altLang="en-US" sz="1050" b="1" dirty="0"/>
              <a:t>目立たせたい</a:t>
            </a:r>
            <a:endParaRPr kumimoji="1" lang="en-US" altLang="ja-JP" sz="1050" b="1" dirty="0"/>
          </a:p>
        </p:txBody>
      </p:sp>
    </p:spTree>
    <p:extLst>
      <p:ext uri="{BB962C8B-B14F-4D97-AF65-F5344CB8AC3E}">
        <p14:creationId xmlns:p14="http://schemas.microsoft.com/office/powerpoint/2010/main" val="3818226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図 44">
            <a:extLst>
              <a:ext uri="{FF2B5EF4-FFF2-40B4-BE49-F238E27FC236}">
                <a16:creationId xmlns:a16="http://schemas.microsoft.com/office/drawing/2014/main" id="{B8AB03E1-4AA1-48A3-8B07-771307770ADE}"/>
              </a:ext>
            </a:extLst>
          </p:cNvPr>
          <p:cNvPicPr>
            <a:picLocks noChangeAspect="1"/>
          </p:cNvPicPr>
          <p:nvPr/>
        </p:nvPicPr>
        <p:blipFill>
          <a:blip r:embed="rId2"/>
          <a:stretch>
            <a:fillRect/>
          </a:stretch>
        </p:blipFill>
        <p:spPr>
          <a:xfrm>
            <a:off x="6095619" y="1086035"/>
            <a:ext cx="867274" cy="1544969"/>
          </a:xfrm>
          <a:prstGeom prst="rect">
            <a:avLst/>
          </a:prstGeom>
        </p:spPr>
      </p:pic>
      <p:pic>
        <p:nvPicPr>
          <p:cNvPr id="44" name="図 43">
            <a:extLst>
              <a:ext uri="{FF2B5EF4-FFF2-40B4-BE49-F238E27FC236}">
                <a16:creationId xmlns:a16="http://schemas.microsoft.com/office/drawing/2014/main" id="{D1F93441-D97B-4E8B-B0AB-3206C1F23626}"/>
              </a:ext>
            </a:extLst>
          </p:cNvPr>
          <p:cNvPicPr>
            <a:picLocks noChangeAspect="1"/>
          </p:cNvPicPr>
          <p:nvPr/>
        </p:nvPicPr>
        <p:blipFill>
          <a:blip r:embed="rId3"/>
          <a:stretch>
            <a:fillRect/>
          </a:stretch>
        </p:blipFill>
        <p:spPr>
          <a:xfrm>
            <a:off x="2957606" y="4943392"/>
            <a:ext cx="878989" cy="1554576"/>
          </a:xfrm>
          <a:prstGeom prst="rect">
            <a:avLst/>
          </a:prstGeom>
        </p:spPr>
      </p:pic>
      <p:pic>
        <p:nvPicPr>
          <p:cNvPr id="37" name="図 36">
            <a:extLst>
              <a:ext uri="{FF2B5EF4-FFF2-40B4-BE49-F238E27FC236}">
                <a16:creationId xmlns:a16="http://schemas.microsoft.com/office/drawing/2014/main" id="{BF3E46B4-78DA-4AA1-AA13-1217F733AD96}"/>
              </a:ext>
            </a:extLst>
          </p:cNvPr>
          <p:cNvPicPr>
            <a:picLocks noChangeAspect="1"/>
          </p:cNvPicPr>
          <p:nvPr/>
        </p:nvPicPr>
        <p:blipFill>
          <a:blip r:embed="rId4"/>
          <a:stretch>
            <a:fillRect/>
          </a:stretch>
        </p:blipFill>
        <p:spPr>
          <a:xfrm>
            <a:off x="4534110" y="1086036"/>
            <a:ext cx="865357" cy="1544968"/>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082348" cy="307777"/>
          </a:xfrm>
          <a:prstGeom prst="rect">
            <a:avLst/>
          </a:prstGeom>
          <a:noFill/>
        </p:spPr>
        <p:txBody>
          <a:bodyPr wrap="none" rtlCol="0" anchor="t">
            <a:spAutoFit/>
          </a:bodyPr>
          <a:lstStyle/>
          <a:p>
            <a:r>
              <a:rPr kumimoji="1" lang="ja-JP" altLang="en-US" sz="1400" b="1" dirty="0">
                <a:latin typeface="+mn-ea"/>
              </a:rPr>
              <a:t>●画面遷移</a:t>
            </a:r>
            <a:endParaRPr kumimoji="1" lang="en-US" altLang="ja-JP" sz="1400" b="1" dirty="0">
              <a:latin typeface="+mn-ea"/>
            </a:endParaRPr>
          </a:p>
        </p:txBody>
      </p:sp>
      <p:sp>
        <p:nvSpPr>
          <p:cNvPr id="51" name="テキスト ボックス 50">
            <a:extLst>
              <a:ext uri="{FF2B5EF4-FFF2-40B4-BE49-F238E27FC236}">
                <a16:creationId xmlns:a16="http://schemas.microsoft.com/office/drawing/2014/main" id="{F7E01402-7582-4A51-A72B-21F5EE89F5B1}"/>
              </a:ext>
            </a:extLst>
          </p:cNvPr>
          <p:cNvSpPr txBox="1"/>
          <p:nvPr/>
        </p:nvSpPr>
        <p:spPr>
          <a:xfrm>
            <a:off x="591845" y="778258"/>
            <a:ext cx="2108269" cy="246221"/>
          </a:xfrm>
          <a:prstGeom prst="rect">
            <a:avLst/>
          </a:prstGeom>
          <a:noFill/>
        </p:spPr>
        <p:txBody>
          <a:bodyPr wrap="none" rtlCol="0" anchor="t">
            <a:spAutoFit/>
          </a:bodyPr>
          <a:lstStyle/>
          <a:p>
            <a:r>
              <a:rPr lang="ja-JP" altLang="en-US" sz="1000" dirty="0">
                <a:latin typeface="+mn-ea"/>
              </a:rPr>
              <a:t>お散歩の画面遷移は以下の通り。</a:t>
            </a:r>
            <a:endParaRPr lang="en-US" altLang="ja-JP" sz="1000" dirty="0">
              <a:latin typeface="+mn-ea"/>
            </a:endParaRPr>
          </a:p>
        </p:txBody>
      </p:sp>
      <p:pic>
        <p:nvPicPr>
          <p:cNvPr id="2" name="図 1">
            <a:extLst>
              <a:ext uri="{FF2B5EF4-FFF2-40B4-BE49-F238E27FC236}">
                <a16:creationId xmlns:a16="http://schemas.microsoft.com/office/drawing/2014/main" id="{EFD3CAC9-E61A-4BDE-8837-C6FED98F805A}"/>
              </a:ext>
            </a:extLst>
          </p:cNvPr>
          <p:cNvPicPr>
            <a:picLocks noChangeAspect="1"/>
          </p:cNvPicPr>
          <p:nvPr/>
        </p:nvPicPr>
        <p:blipFill>
          <a:blip r:embed="rId5"/>
          <a:stretch>
            <a:fillRect/>
          </a:stretch>
        </p:blipFill>
        <p:spPr>
          <a:xfrm>
            <a:off x="2958727" y="1086035"/>
            <a:ext cx="876682" cy="1554778"/>
          </a:xfrm>
          <a:prstGeom prst="rect">
            <a:avLst/>
          </a:prstGeom>
        </p:spPr>
      </p:pic>
      <p:pic>
        <p:nvPicPr>
          <p:cNvPr id="5" name="図 4">
            <a:extLst>
              <a:ext uri="{FF2B5EF4-FFF2-40B4-BE49-F238E27FC236}">
                <a16:creationId xmlns:a16="http://schemas.microsoft.com/office/drawing/2014/main" id="{35D2B08F-2702-49A6-B054-6581B997B615}"/>
              </a:ext>
            </a:extLst>
          </p:cNvPr>
          <p:cNvPicPr>
            <a:picLocks noChangeAspect="1"/>
          </p:cNvPicPr>
          <p:nvPr/>
        </p:nvPicPr>
        <p:blipFill>
          <a:blip r:embed="rId6"/>
          <a:stretch>
            <a:fillRect/>
          </a:stretch>
        </p:blipFill>
        <p:spPr>
          <a:xfrm>
            <a:off x="2958727" y="3015705"/>
            <a:ext cx="876682" cy="1552794"/>
          </a:xfrm>
          <a:prstGeom prst="rect">
            <a:avLst/>
          </a:prstGeom>
        </p:spPr>
      </p:pic>
      <p:pic>
        <p:nvPicPr>
          <p:cNvPr id="6" name="図 5">
            <a:extLst>
              <a:ext uri="{FF2B5EF4-FFF2-40B4-BE49-F238E27FC236}">
                <a16:creationId xmlns:a16="http://schemas.microsoft.com/office/drawing/2014/main" id="{9FB29DB5-6106-41E7-9242-8F98268E8830}"/>
              </a:ext>
            </a:extLst>
          </p:cNvPr>
          <p:cNvPicPr>
            <a:picLocks noChangeAspect="1"/>
          </p:cNvPicPr>
          <p:nvPr/>
        </p:nvPicPr>
        <p:blipFill>
          <a:blip r:embed="rId7"/>
          <a:stretch>
            <a:fillRect/>
          </a:stretch>
        </p:blipFill>
        <p:spPr>
          <a:xfrm>
            <a:off x="4529631" y="3015705"/>
            <a:ext cx="876682" cy="1552794"/>
          </a:xfrm>
          <a:prstGeom prst="rect">
            <a:avLst/>
          </a:prstGeom>
        </p:spPr>
      </p:pic>
      <p:cxnSp>
        <p:nvCxnSpPr>
          <p:cNvPr id="9" name="直線矢印コネクタ 8">
            <a:extLst>
              <a:ext uri="{FF2B5EF4-FFF2-40B4-BE49-F238E27FC236}">
                <a16:creationId xmlns:a16="http://schemas.microsoft.com/office/drawing/2014/main" id="{93B86068-F8E7-483D-BDD3-B4FD2631362E}"/>
              </a:ext>
            </a:extLst>
          </p:cNvPr>
          <p:cNvCxnSpPr>
            <a:cxnSpLocks/>
            <a:stCxn id="2" idx="3"/>
          </p:cNvCxnSpPr>
          <p:nvPr/>
        </p:nvCxnSpPr>
        <p:spPr>
          <a:xfrm>
            <a:off x="3835409" y="1863424"/>
            <a:ext cx="68911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9E26E0B-4EC5-4E14-B585-745C8201A450}"/>
              </a:ext>
            </a:extLst>
          </p:cNvPr>
          <p:cNvCxnSpPr>
            <a:cxnSpLocks/>
          </p:cNvCxnSpPr>
          <p:nvPr/>
        </p:nvCxnSpPr>
        <p:spPr>
          <a:xfrm flipV="1">
            <a:off x="5401582" y="1860909"/>
            <a:ext cx="694036" cy="25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C3405E14-3344-4525-831D-5AC5BEC7A468}"/>
              </a:ext>
            </a:extLst>
          </p:cNvPr>
          <p:cNvCxnSpPr>
            <a:stCxn id="5" idx="3"/>
            <a:endCxn id="6" idx="1"/>
          </p:cNvCxnSpPr>
          <p:nvPr/>
        </p:nvCxnSpPr>
        <p:spPr>
          <a:xfrm>
            <a:off x="3835409" y="3792102"/>
            <a:ext cx="69422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正方形/長方形 20">
            <a:extLst>
              <a:ext uri="{FF2B5EF4-FFF2-40B4-BE49-F238E27FC236}">
                <a16:creationId xmlns:a16="http://schemas.microsoft.com/office/drawing/2014/main" id="{13AC054F-0585-4E14-8A0B-DAF08D39E4FA}"/>
              </a:ext>
            </a:extLst>
          </p:cNvPr>
          <p:cNvSpPr/>
          <p:nvPr/>
        </p:nvSpPr>
        <p:spPr>
          <a:xfrm>
            <a:off x="2616666" y="2646693"/>
            <a:ext cx="1713657" cy="246221"/>
          </a:xfrm>
          <a:prstGeom prst="rect">
            <a:avLst/>
          </a:prstGeom>
        </p:spPr>
        <p:txBody>
          <a:bodyPr wrap="square">
            <a:spAutoFit/>
          </a:bodyPr>
          <a:lstStyle/>
          <a:p>
            <a:r>
              <a:rPr lang="ja-JP" altLang="en-US" sz="1000" dirty="0"/>
              <a:t>wa100お散歩トップ画面</a:t>
            </a:r>
          </a:p>
        </p:txBody>
      </p:sp>
      <p:sp>
        <p:nvSpPr>
          <p:cNvPr id="28" name="正方形/長方形 27">
            <a:extLst>
              <a:ext uri="{FF2B5EF4-FFF2-40B4-BE49-F238E27FC236}">
                <a16:creationId xmlns:a16="http://schemas.microsoft.com/office/drawing/2014/main" id="{EA9BB1CD-7A82-46EE-BD66-45F6F8EC2F7E}"/>
              </a:ext>
            </a:extLst>
          </p:cNvPr>
          <p:cNvSpPr/>
          <p:nvPr/>
        </p:nvSpPr>
        <p:spPr>
          <a:xfrm>
            <a:off x="4253897" y="2647268"/>
            <a:ext cx="1713656" cy="246221"/>
          </a:xfrm>
          <a:prstGeom prst="rect">
            <a:avLst/>
          </a:prstGeom>
        </p:spPr>
        <p:txBody>
          <a:bodyPr wrap="square">
            <a:spAutoFit/>
          </a:bodyPr>
          <a:lstStyle/>
          <a:p>
            <a:r>
              <a:rPr lang="ja-JP" altLang="en-US" sz="1000" dirty="0"/>
              <a:t>wa110お散歩先選択画面</a:t>
            </a:r>
          </a:p>
        </p:txBody>
      </p:sp>
      <p:sp>
        <p:nvSpPr>
          <p:cNvPr id="29" name="正方形/長方形 28">
            <a:extLst>
              <a:ext uri="{FF2B5EF4-FFF2-40B4-BE49-F238E27FC236}">
                <a16:creationId xmlns:a16="http://schemas.microsoft.com/office/drawing/2014/main" id="{90D2BB42-4048-4980-A4B3-0C70131EED8E}"/>
              </a:ext>
            </a:extLst>
          </p:cNvPr>
          <p:cNvSpPr/>
          <p:nvPr/>
        </p:nvSpPr>
        <p:spPr>
          <a:xfrm>
            <a:off x="5790512" y="2657684"/>
            <a:ext cx="1888581" cy="246221"/>
          </a:xfrm>
          <a:prstGeom prst="rect">
            <a:avLst/>
          </a:prstGeom>
        </p:spPr>
        <p:txBody>
          <a:bodyPr wrap="square">
            <a:spAutoFit/>
          </a:bodyPr>
          <a:lstStyle/>
          <a:p>
            <a:r>
              <a:rPr lang="ja-JP" altLang="en-US" sz="1000" dirty="0"/>
              <a:t>wa110aお散歩先確認</a:t>
            </a:r>
          </a:p>
        </p:txBody>
      </p:sp>
      <p:sp>
        <p:nvSpPr>
          <p:cNvPr id="30" name="正方形/長方形 29">
            <a:extLst>
              <a:ext uri="{FF2B5EF4-FFF2-40B4-BE49-F238E27FC236}">
                <a16:creationId xmlns:a16="http://schemas.microsoft.com/office/drawing/2014/main" id="{E5B9DFAA-07D7-4D52-AC5E-9F485606A91A}"/>
              </a:ext>
            </a:extLst>
          </p:cNvPr>
          <p:cNvSpPr/>
          <p:nvPr/>
        </p:nvSpPr>
        <p:spPr>
          <a:xfrm>
            <a:off x="2690511" y="4563296"/>
            <a:ext cx="1413115" cy="246221"/>
          </a:xfrm>
          <a:prstGeom prst="rect">
            <a:avLst/>
          </a:prstGeom>
        </p:spPr>
        <p:txBody>
          <a:bodyPr wrap="square">
            <a:spAutoFit/>
          </a:bodyPr>
          <a:lstStyle/>
          <a:p>
            <a:r>
              <a:rPr lang="ja-JP" altLang="en-US" sz="1000" dirty="0"/>
              <a:t>wa120お散歩中画面</a:t>
            </a:r>
          </a:p>
        </p:txBody>
      </p:sp>
      <p:sp>
        <p:nvSpPr>
          <p:cNvPr id="31" name="正方形/長方形 30">
            <a:extLst>
              <a:ext uri="{FF2B5EF4-FFF2-40B4-BE49-F238E27FC236}">
                <a16:creationId xmlns:a16="http://schemas.microsoft.com/office/drawing/2014/main" id="{D6A4B0E1-CBED-4AE7-8B97-502A4027106A}"/>
              </a:ext>
            </a:extLst>
          </p:cNvPr>
          <p:cNvSpPr/>
          <p:nvPr/>
        </p:nvSpPr>
        <p:spPr>
          <a:xfrm>
            <a:off x="4253897" y="4584764"/>
            <a:ext cx="1888581" cy="246221"/>
          </a:xfrm>
          <a:prstGeom prst="rect">
            <a:avLst/>
          </a:prstGeom>
        </p:spPr>
        <p:txBody>
          <a:bodyPr wrap="square">
            <a:spAutoFit/>
          </a:bodyPr>
          <a:lstStyle/>
          <a:p>
            <a:r>
              <a:rPr lang="ja-JP" altLang="en-US" sz="1000" dirty="0"/>
              <a:t>wa120aお散歩中時短確認</a:t>
            </a:r>
          </a:p>
        </p:txBody>
      </p:sp>
      <p:sp>
        <p:nvSpPr>
          <p:cNvPr id="32" name="正方形/長方形 31">
            <a:extLst>
              <a:ext uri="{FF2B5EF4-FFF2-40B4-BE49-F238E27FC236}">
                <a16:creationId xmlns:a16="http://schemas.microsoft.com/office/drawing/2014/main" id="{CD3815C3-BE7E-482F-A738-51EC2C9CD8BD}"/>
              </a:ext>
            </a:extLst>
          </p:cNvPr>
          <p:cNvSpPr/>
          <p:nvPr/>
        </p:nvSpPr>
        <p:spPr>
          <a:xfrm>
            <a:off x="2707007" y="6492437"/>
            <a:ext cx="1663062" cy="246221"/>
          </a:xfrm>
          <a:prstGeom prst="rect">
            <a:avLst/>
          </a:prstGeom>
        </p:spPr>
        <p:txBody>
          <a:bodyPr wrap="square">
            <a:spAutoFit/>
          </a:bodyPr>
          <a:lstStyle/>
          <a:p>
            <a:r>
              <a:rPr lang="ja-JP" altLang="en-US" sz="1000" dirty="0"/>
              <a:t>wa130お散歩帰宅画面</a:t>
            </a:r>
          </a:p>
        </p:txBody>
      </p:sp>
      <p:sp>
        <p:nvSpPr>
          <p:cNvPr id="20" name="正方形/長方形 19">
            <a:extLst>
              <a:ext uri="{FF2B5EF4-FFF2-40B4-BE49-F238E27FC236}">
                <a16:creationId xmlns:a16="http://schemas.microsoft.com/office/drawing/2014/main" id="{9412C8C5-14B6-43AC-9FD4-1D2E9802DCEA}"/>
              </a:ext>
            </a:extLst>
          </p:cNvPr>
          <p:cNvSpPr/>
          <p:nvPr/>
        </p:nvSpPr>
        <p:spPr>
          <a:xfrm>
            <a:off x="520710" y="1078852"/>
            <a:ext cx="871765" cy="15716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t>ホーム画面</a:t>
            </a:r>
            <a:endParaRPr kumimoji="1" lang="ja-JP" altLang="en-US" dirty="0"/>
          </a:p>
        </p:txBody>
      </p:sp>
      <p:cxnSp>
        <p:nvCxnSpPr>
          <p:cNvPr id="23" name="直線矢印コネクタ 22">
            <a:extLst>
              <a:ext uri="{FF2B5EF4-FFF2-40B4-BE49-F238E27FC236}">
                <a16:creationId xmlns:a16="http://schemas.microsoft.com/office/drawing/2014/main" id="{CC6CB620-3E4B-4442-AB02-996E3303DF16}"/>
              </a:ext>
            </a:extLst>
          </p:cNvPr>
          <p:cNvCxnSpPr>
            <a:cxnSpLocks/>
            <a:stCxn id="20" idx="3"/>
            <a:endCxn id="2" idx="1"/>
          </p:cNvCxnSpPr>
          <p:nvPr/>
        </p:nvCxnSpPr>
        <p:spPr>
          <a:xfrm flipV="1">
            <a:off x="1392475" y="1863424"/>
            <a:ext cx="1566252" cy="125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コネクタ: カギ線 26">
            <a:extLst>
              <a:ext uri="{FF2B5EF4-FFF2-40B4-BE49-F238E27FC236}">
                <a16:creationId xmlns:a16="http://schemas.microsoft.com/office/drawing/2014/main" id="{0B0398EA-6ED6-4E07-9AED-35140C26920B}"/>
              </a:ext>
            </a:extLst>
          </p:cNvPr>
          <p:cNvCxnSpPr>
            <a:stCxn id="20" idx="3"/>
            <a:endCxn id="5" idx="1"/>
          </p:cNvCxnSpPr>
          <p:nvPr/>
        </p:nvCxnSpPr>
        <p:spPr>
          <a:xfrm>
            <a:off x="1392475" y="1864677"/>
            <a:ext cx="1566252" cy="192742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コネクタ: カギ線 33">
            <a:extLst>
              <a:ext uri="{FF2B5EF4-FFF2-40B4-BE49-F238E27FC236}">
                <a16:creationId xmlns:a16="http://schemas.microsoft.com/office/drawing/2014/main" id="{2740947F-B0AF-4F79-8F16-B1835FBA01FC}"/>
              </a:ext>
            </a:extLst>
          </p:cNvPr>
          <p:cNvCxnSpPr>
            <a:cxnSpLocks/>
            <a:stCxn id="20" idx="3"/>
          </p:cNvCxnSpPr>
          <p:nvPr/>
        </p:nvCxnSpPr>
        <p:spPr>
          <a:xfrm>
            <a:off x="1392475" y="1864677"/>
            <a:ext cx="1566252" cy="3852258"/>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正方形/長方形 39">
            <a:extLst>
              <a:ext uri="{FF2B5EF4-FFF2-40B4-BE49-F238E27FC236}">
                <a16:creationId xmlns:a16="http://schemas.microsoft.com/office/drawing/2014/main" id="{29EE458E-9155-4890-99AE-B8369B4CE2DB}"/>
              </a:ext>
            </a:extLst>
          </p:cNvPr>
          <p:cNvSpPr/>
          <p:nvPr/>
        </p:nvSpPr>
        <p:spPr>
          <a:xfrm>
            <a:off x="2193553" y="5477832"/>
            <a:ext cx="846225" cy="230832"/>
          </a:xfrm>
          <a:prstGeom prst="rect">
            <a:avLst/>
          </a:prstGeom>
        </p:spPr>
        <p:txBody>
          <a:bodyPr wrap="square">
            <a:spAutoFit/>
          </a:bodyPr>
          <a:lstStyle/>
          <a:p>
            <a:r>
              <a:rPr lang="ja-JP" altLang="en-US" sz="900" dirty="0"/>
              <a:t>お散歩終了</a:t>
            </a:r>
          </a:p>
        </p:txBody>
      </p:sp>
      <p:sp>
        <p:nvSpPr>
          <p:cNvPr id="41" name="正方形/長方形 40">
            <a:extLst>
              <a:ext uri="{FF2B5EF4-FFF2-40B4-BE49-F238E27FC236}">
                <a16:creationId xmlns:a16="http://schemas.microsoft.com/office/drawing/2014/main" id="{95EE9DC4-9A32-4F78-BC98-C80BF7AA450F}"/>
              </a:ext>
            </a:extLst>
          </p:cNvPr>
          <p:cNvSpPr/>
          <p:nvPr/>
        </p:nvSpPr>
        <p:spPr>
          <a:xfrm>
            <a:off x="2139711" y="1642066"/>
            <a:ext cx="953910" cy="230832"/>
          </a:xfrm>
          <a:prstGeom prst="rect">
            <a:avLst/>
          </a:prstGeom>
        </p:spPr>
        <p:txBody>
          <a:bodyPr wrap="square">
            <a:spAutoFit/>
          </a:bodyPr>
          <a:lstStyle/>
          <a:p>
            <a:r>
              <a:rPr lang="ja-JP" altLang="en-US" sz="900" dirty="0"/>
              <a:t>お散歩出発前</a:t>
            </a:r>
          </a:p>
        </p:txBody>
      </p:sp>
      <p:sp>
        <p:nvSpPr>
          <p:cNvPr id="42" name="正方形/長方形 41">
            <a:extLst>
              <a:ext uri="{FF2B5EF4-FFF2-40B4-BE49-F238E27FC236}">
                <a16:creationId xmlns:a16="http://schemas.microsoft.com/office/drawing/2014/main" id="{A84AB783-B2F9-4188-B923-82A846050582}"/>
              </a:ext>
            </a:extLst>
          </p:cNvPr>
          <p:cNvSpPr/>
          <p:nvPr/>
        </p:nvSpPr>
        <p:spPr>
          <a:xfrm>
            <a:off x="2273033" y="3566363"/>
            <a:ext cx="953910" cy="230832"/>
          </a:xfrm>
          <a:prstGeom prst="rect">
            <a:avLst/>
          </a:prstGeom>
        </p:spPr>
        <p:txBody>
          <a:bodyPr wrap="square">
            <a:spAutoFit/>
          </a:bodyPr>
          <a:lstStyle/>
          <a:p>
            <a:r>
              <a:rPr lang="ja-JP" altLang="en-US" sz="900" dirty="0"/>
              <a:t>お散歩中</a:t>
            </a:r>
          </a:p>
        </p:txBody>
      </p:sp>
      <p:pic>
        <p:nvPicPr>
          <p:cNvPr id="38" name="図 37">
            <a:extLst>
              <a:ext uri="{FF2B5EF4-FFF2-40B4-BE49-F238E27FC236}">
                <a16:creationId xmlns:a16="http://schemas.microsoft.com/office/drawing/2014/main" id="{989654B3-019F-4596-9979-8CF736893F7A}"/>
              </a:ext>
            </a:extLst>
          </p:cNvPr>
          <p:cNvPicPr>
            <a:picLocks noChangeAspect="1"/>
          </p:cNvPicPr>
          <p:nvPr/>
        </p:nvPicPr>
        <p:blipFill>
          <a:blip r:embed="rId8"/>
          <a:stretch>
            <a:fillRect/>
          </a:stretch>
        </p:blipFill>
        <p:spPr>
          <a:xfrm>
            <a:off x="4534110" y="4935120"/>
            <a:ext cx="876683" cy="1547087"/>
          </a:xfrm>
          <a:prstGeom prst="rect">
            <a:avLst/>
          </a:prstGeom>
        </p:spPr>
      </p:pic>
      <p:cxnSp>
        <p:nvCxnSpPr>
          <p:cNvPr id="39" name="直線矢印コネクタ 38">
            <a:extLst>
              <a:ext uri="{FF2B5EF4-FFF2-40B4-BE49-F238E27FC236}">
                <a16:creationId xmlns:a16="http://schemas.microsoft.com/office/drawing/2014/main" id="{E66267B4-E671-4985-84EC-C1D794AC426C}"/>
              </a:ext>
            </a:extLst>
          </p:cNvPr>
          <p:cNvCxnSpPr>
            <a:cxnSpLocks/>
            <a:endCxn id="38" idx="1"/>
          </p:cNvCxnSpPr>
          <p:nvPr/>
        </p:nvCxnSpPr>
        <p:spPr>
          <a:xfrm flipV="1">
            <a:off x="3835410" y="5708664"/>
            <a:ext cx="698700" cy="82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正方形/長方形 42">
            <a:extLst>
              <a:ext uri="{FF2B5EF4-FFF2-40B4-BE49-F238E27FC236}">
                <a16:creationId xmlns:a16="http://schemas.microsoft.com/office/drawing/2014/main" id="{C9E6D407-9010-417E-84C8-BF74D7E6C022}"/>
              </a:ext>
            </a:extLst>
          </p:cNvPr>
          <p:cNvSpPr/>
          <p:nvPr/>
        </p:nvSpPr>
        <p:spPr>
          <a:xfrm>
            <a:off x="4169487" y="6499647"/>
            <a:ext cx="2057400" cy="246221"/>
          </a:xfrm>
          <a:prstGeom prst="rect">
            <a:avLst/>
          </a:prstGeom>
        </p:spPr>
        <p:txBody>
          <a:bodyPr wrap="square">
            <a:spAutoFit/>
          </a:bodyPr>
          <a:lstStyle/>
          <a:p>
            <a:r>
              <a:rPr lang="ja-JP" altLang="en-US" sz="1000" dirty="0"/>
              <a:t>wa1</a:t>
            </a:r>
            <a:r>
              <a:rPr lang="en-US" altLang="ja-JP" sz="1000" dirty="0"/>
              <a:t>4</a:t>
            </a:r>
            <a:r>
              <a:rPr lang="ja-JP" altLang="en-US" sz="1000" dirty="0"/>
              <a:t>0お散歩アイテム一覧画面</a:t>
            </a:r>
          </a:p>
        </p:txBody>
      </p:sp>
      <p:pic>
        <p:nvPicPr>
          <p:cNvPr id="46" name="図 45">
            <a:extLst>
              <a:ext uri="{FF2B5EF4-FFF2-40B4-BE49-F238E27FC236}">
                <a16:creationId xmlns:a16="http://schemas.microsoft.com/office/drawing/2014/main" id="{893DF488-5A13-45D1-A890-15F1E7E7930F}"/>
              </a:ext>
            </a:extLst>
          </p:cNvPr>
          <p:cNvPicPr>
            <a:picLocks noChangeAspect="1"/>
          </p:cNvPicPr>
          <p:nvPr/>
        </p:nvPicPr>
        <p:blipFill>
          <a:blip r:embed="rId9"/>
          <a:stretch>
            <a:fillRect/>
          </a:stretch>
        </p:blipFill>
        <p:spPr>
          <a:xfrm>
            <a:off x="7751525" y="1086035"/>
            <a:ext cx="867099" cy="1544969"/>
          </a:xfrm>
          <a:prstGeom prst="rect">
            <a:avLst/>
          </a:prstGeom>
        </p:spPr>
      </p:pic>
      <p:cxnSp>
        <p:nvCxnSpPr>
          <p:cNvPr id="47" name="直線矢印コネクタ 46">
            <a:extLst>
              <a:ext uri="{FF2B5EF4-FFF2-40B4-BE49-F238E27FC236}">
                <a16:creationId xmlns:a16="http://schemas.microsoft.com/office/drawing/2014/main" id="{35964DA2-FB14-422D-BD76-10A23A8F9E81}"/>
              </a:ext>
            </a:extLst>
          </p:cNvPr>
          <p:cNvCxnSpPr>
            <a:cxnSpLocks/>
            <a:stCxn id="45" idx="3"/>
            <a:endCxn id="46" idx="1"/>
          </p:cNvCxnSpPr>
          <p:nvPr/>
        </p:nvCxnSpPr>
        <p:spPr>
          <a:xfrm>
            <a:off x="6962893" y="1858520"/>
            <a:ext cx="78863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正方形/長方形 47">
            <a:extLst>
              <a:ext uri="{FF2B5EF4-FFF2-40B4-BE49-F238E27FC236}">
                <a16:creationId xmlns:a16="http://schemas.microsoft.com/office/drawing/2014/main" id="{A4FB2D69-95F0-46FF-87E5-F35800DC2DBC}"/>
              </a:ext>
            </a:extLst>
          </p:cNvPr>
          <p:cNvSpPr/>
          <p:nvPr/>
        </p:nvSpPr>
        <p:spPr>
          <a:xfrm>
            <a:off x="7357209" y="2631004"/>
            <a:ext cx="1888581" cy="400110"/>
          </a:xfrm>
          <a:prstGeom prst="rect">
            <a:avLst/>
          </a:prstGeom>
        </p:spPr>
        <p:txBody>
          <a:bodyPr wrap="square">
            <a:spAutoFit/>
          </a:bodyPr>
          <a:lstStyle/>
          <a:p>
            <a:r>
              <a:rPr lang="en-US" altLang="ja-JP" sz="1000" dirty="0"/>
              <a:t>W</a:t>
            </a:r>
            <a:r>
              <a:rPr lang="ja-JP" altLang="en-US" sz="1000" dirty="0"/>
              <a:t>a110</a:t>
            </a:r>
            <a:r>
              <a:rPr lang="en-US" altLang="ja-JP" sz="1000" dirty="0"/>
              <a:t>b</a:t>
            </a:r>
          </a:p>
          <a:p>
            <a:r>
              <a:rPr lang="ja-JP" altLang="en-US" sz="1000" dirty="0"/>
              <a:t>お散歩クリスタル消費確認</a:t>
            </a:r>
          </a:p>
        </p:txBody>
      </p:sp>
    </p:spTree>
    <p:extLst>
      <p:ext uri="{BB962C8B-B14F-4D97-AF65-F5344CB8AC3E}">
        <p14:creationId xmlns:p14="http://schemas.microsoft.com/office/powerpoint/2010/main" val="1317571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723275" cy="307777"/>
          </a:xfrm>
          <a:prstGeom prst="rect">
            <a:avLst/>
          </a:prstGeom>
          <a:noFill/>
        </p:spPr>
        <p:txBody>
          <a:bodyPr wrap="none" rtlCol="0" anchor="t">
            <a:spAutoFit/>
          </a:bodyPr>
          <a:lstStyle/>
          <a:p>
            <a:r>
              <a:rPr kumimoji="1" lang="ja-JP" altLang="en-US" sz="1400" b="1" dirty="0">
                <a:latin typeface="+mn-ea"/>
              </a:rPr>
              <a:t>●概要</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3</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nchor="t">
            <a:spAutoFit/>
          </a:bodyPr>
          <a:lstStyle/>
          <a:p>
            <a:r>
              <a:rPr kumimoji="1" lang="ja-JP" altLang="en-US" sz="1400" b="1" dirty="0">
                <a:latin typeface="+mn-ea"/>
              </a:rPr>
              <a:t>■お散歩について</a:t>
            </a:r>
          </a:p>
        </p:txBody>
      </p:sp>
      <p:sp>
        <p:nvSpPr>
          <p:cNvPr id="48" name="テキスト ボックス 47">
            <a:extLst>
              <a:ext uri="{FF2B5EF4-FFF2-40B4-BE49-F238E27FC236}">
                <a16:creationId xmlns:a16="http://schemas.microsoft.com/office/drawing/2014/main" id="{5ED49329-D291-49B0-A280-D6ADF57696F8}"/>
              </a:ext>
            </a:extLst>
          </p:cNvPr>
          <p:cNvSpPr txBox="1"/>
          <p:nvPr/>
        </p:nvSpPr>
        <p:spPr>
          <a:xfrm>
            <a:off x="591845" y="815412"/>
            <a:ext cx="6468437" cy="553998"/>
          </a:xfrm>
          <a:prstGeom prst="rect">
            <a:avLst/>
          </a:prstGeom>
          <a:noFill/>
        </p:spPr>
        <p:txBody>
          <a:bodyPr wrap="none" rtlCol="0" anchor="t">
            <a:spAutoFit/>
          </a:bodyPr>
          <a:lstStyle/>
          <a:p>
            <a:r>
              <a:rPr lang="ja-JP" altLang="en-US" sz="1000" dirty="0">
                <a:latin typeface="+mn-ea"/>
              </a:rPr>
              <a:t>怪獣エネルギーを消費することでマーダくんをお散歩に行かせることができる。</a:t>
            </a:r>
            <a:endParaRPr lang="en-US" altLang="ja-JP" sz="1000" dirty="0">
              <a:latin typeface="+mn-ea"/>
            </a:endParaRPr>
          </a:p>
          <a:p>
            <a:r>
              <a:rPr lang="ja-JP" altLang="en-US" sz="1000" dirty="0">
                <a:latin typeface="+mn-ea"/>
              </a:rPr>
              <a:t>一度お散歩に行くと一定時間帰ってこないが、クリスタルを使用することですぐに帰還させることができる。</a:t>
            </a:r>
            <a:endParaRPr lang="en-US" altLang="ja-JP" sz="1000" dirty="0">
              <a:latin typeface="+mn-ea"/>
            </a:endParaRPr>
          </a:p>
          <a:p>
            <a:r>
              <a:rPr lang="ja-JP" altLang="en-US" sz="1000" dirty="0">
                <a:latin typeface="+mn-ea"/>
              </a:rPr>
              <a:t>一番風呂で渡すアイテムを入手することができる。</a:t>
            </a:r>
            <a:endParaRPr lang="en-US" altLang="ja-JP" sz="1000" dirty="0">
              <a:latin typeface="+mn-ea"/>
            </a:endParaRPr>
          </a:p>
        </p:txBody>
      </p:sp>
      <p:sp>
        <p:nvSpPr>
          <p:cNvPr id="15" name="テキスト ボックス 14">
            <a:extLst>
              <a:ext uri="{FF2B5EF4-FFF2-40B4-BE49-F238E27FC236}">
                <a16:creationId xmlns:a16="http://schemas.microsoft.com/office/drawing/2014/main" id="{7CBCE4E4-516C-497A-8CD0-C81F589E1964}"/>
              </a:ext>
            </a:extLst>
          </p:cNvPr>
          <p:cNvSpPr txBox="1"/>
          <p:nvPr/>
        </p:nvSpPr>
        <p:spPr>
          <a:xfrm>
            <a:off x="598121" y="1411933"/>
            <a:ext cx="2339102" cy="276999"/>
          </a:xfrm>
          <a:prstGeom prst="rect">
            <a:avLst/>
          </a:prstGeom>
          <a:noFill/>
        </p:spPr>
        <p:txBody>
          <a:bodyPr wrap="none" rtlCol="0" anchor="t">
            <a:spAutoFit/>
          </a:bodyPr>
          <a:lstStyle/>
          <a:p>
            <a:r>
              <a:rPr kumimoji="1" lang="ja-JP" altLang="en-US" sz="1200" b="1" dirty="0">
                <a:latin typeface="+mn-ea"/>
              </a:rPr>
              <a:t>・お散歩できるマップについて</a:t>
            </a:r>
            <a:endParaRPr kumimoji="1" lang="en-US" altLang="ja-JP" sz="1200" b="1" dirty="0">
              <a:latin typeface="+mn-ea"/>
            </a:endParaRPr>
          </a:p>
        </p:txBody>
      </p:sp>
      <p:sp>
        <p:nvSpPr>
          <p:cNvPr id="16" name="テキスト ボックス 15">
            <a:extLst>
              <a:ext uri="{FF2B5EF4-FFF2-40B4-BE49-F238E27FC236}">
                <a16:creationId xmlns:a16="http://schemas.microsoft.com/office/drawing/2014/main" id="{3B724A5A-DEC8-4D2C-B29C-7810D58A28AC}"/>
              </a:ext>
            </a:extLst>
          </p:cNvPr>
          <p:cNvSpPr txBox="1"/>
          <p:nvPr/>
        </p:nvSpPr>
        <p:spPr>
          <a:xfrm>
            <a:off x="774547" y="1677472"/>
            <a:ext cx="6596678" cy="400110"/>
          </a:xfrm>
          <a:prstGeom prst="rect">
            <a:avLst/>
          </a:prstGeom>
          <a:noFill/>
        </p:spPr>
        <p:txBody>
          <a:bodyPr wrap="none" rtlCol="0" anchor="t">
            <a:spAutoFit/>
          </a:bodyPr>
          <a:lstStyle/>
          <a:p>
            <a:r>
              <a:rPr lang="ja-JP" altLang="en-US" sz="1000" dirty="0">
                <a:latin typeface="+mn-ea"/>
              </a:rPr>
              <a:t>基本的にはストーリーの進行に沿って解放され、全クエストをクリアするとそこにお散歩に行けるようになる。</a:t>
            </a:r>
            <a:endParaRPr lang="en-US" altLang="ja-JP" sz="1000" dirty="0">
              <a:latin typeface="+mn-ea"/>
            </a:endParaRPr>
          </a:p>
          <a:p>
            <a:r>
              <a:rPr lang="ja-JP" altLang="en-US" sz="1000" dirty="0">
                <a:latin typeface="+mn-ea"/>
              </a:rPr>
              <a:t>最初の１箇所のみ始めから解放しておく。</a:t>
            </a:r>
            <a:endParaRPr lang="en-US" altLang="ja-JP" sz="1000" dirty="0">
              <a:latin typeface="+mn-ea"/>
            </a:endParaRPr>
          </a:p>
        </p:txBody>
      </p:sp>
      <p:sp>
        <p:nvSpPr>
          <p:cNvPr id="50" name="テキスト ボックス 49">
            <a:extLst>
              <a:ext uri="{FF2B5EF4-FFF2-40B4-BE49-F238E27FC236}">
                <a16:creationId xmlns:a16="http://schemas.microsoft.com/office/drawing/2014/main" id="{A250B3BD-BC47-4BAF-B770-D704629B70D0}"/>
              </a:ext>
            </a:extLst>
          </p:cNvPr>
          <p:cNvSpPr txBox="1"/>
          <p:nvPr/>
        </p:nvSpPr>
        <p:spPr>
          <a:xfrm>
            <a:off x="8034380" y="4207377"/>
            <a:ext cx="562975" cy="261610"/>
          </a:xfrm>
          <a:prstGeom prst="rect">
            <a:avLst/>
          </a:prstGeom>
          <a:noFill/>
        </p:spPr>
        <p:txBody>
          <a:bodyPr wrap="none" rtlCol="0">
            <a:spAutoFit/>
          </a:bodyPr>
          <a:lstStyle/>
          <a:p>
            <a:r>
              <a:rPr kumimoji="1" lang="en-US" altLang="ja-JP" sz="1100" b="1" dirty="0">
                <a:solidFill>
                  <a:schemeClr val="bg1"/>
                </a:solidFill>
                <a:latin typeface="+mn-ea"/>
              </a:rPr>
              <a:t>1</a:t>
            </a:r>
            <a:r>
              <a:rPr kumimoji="1" lang="ja-JP" altLang="en-US" sz="1100" b="1" dirty="0">
                <a:solidFill>
                  <a:schemeClr val="bg1"/>
                </a:solidFill>
                <a:latin typeface="+mn-ea"/>
              </a:rPr>
              <a:t>枚目</a:t>
            </a:r>
          </a:p>
        </p:txBody>
      </p:sp>
      <p:sp>
        <p:nvSpPr>
          <p:cNvPr id="51" name="テキスト ボックス 50">
            <a:extLst>
              <a:ext uri="{FF2B5EF4-FFF2-40B4-BE49-F238E27FC236}">
                <a16:creationId xmlns:a16="http://schemas.microsoft.com/office/drawing/2014/main" id="{EDD78D11-7089-445A-BEDB-D0C7F0AE4B6A}"/>
              </a:ext>
            </a:extLst>
          </p:cNvPr>
          <p:cNvSpPr txBox="1"/>
          <p:nvPr/>
        </p:nvSpPr>
        <p:spPr>
          <a:xfrm>
            <a:off x="598121" y="2144127"/>
            <a:ext cx="2492990" cy="276999"/>
          </a:xfrm>
          <a:prstGeom prst="rect">
            <a:avLst/>
          </a:prstGeom>
          <a:noFill/>
        </p:spPr>
        <p:txBody>
          <a:bodyPr wrap="none" rtlCol="0" anchor="t">
            <a:spAutoFit/>
          </a:bodyPr>
          <a:lstStyle/>
          <a:p>
            <a:r>
              <a:rPr kumimoji="1" lang="ja-JP" altLang="en-US" sz="1200" b="1" dirty="0">
                <a:latin typeface="+mn-ea"/>
              </a:rPr>
              <a:t>・クリスタルによる時短について</a:t>
            </a:r>
            <a:endParaRPr kumimoji="1" lang="en-US" altLang="ja-JP" sz="1200" b="1" dirty="0">
              <a:latin typeface="+mn-ea"/>
            </a:endParaRPr>
          </a:p>
        </p:txBody>
      </p:sp>
      <p:sp>
        <p:nvSpPr>
          <p:cNvPr id="52" name="テキスト ボックス 51">
            <a:extLst>
              <a:ext uri="{FF2B5EF4-FFF2-40B4-BE49-F238E27FC236}">
                <a16:creationId xmlns:a16="http://schemas.microsoft.com/office/drawing/2014/main" id="{34B84A21-B33D-456C-BC8E-48C077BA5460}"/>
              </a:ext>
            </a:extLst>
          </p:cNvPr>
          <p:cNvSpPr txBox="1"/>
          <p:nvPr/>
        </p:nvSpPr>
        <p:spPr>
          <a:xfrm>
            <a:off x="774547" y="2402198"/>
            <a:ext cx="5918608" cy="400110"/>
          </a:xfrm>
          <a:prstGeom prst="rect">
            <a:avLst/>
          </a:prstGeom>
          <a:noFill/>
        </p:spPr>
        <p:txBody>
          <a:bodyPr wrap="none" rtlCol="0" anchor="t">
            <a:spAutoFit/>
          </a:bodyPr>
          <a:lstStyle/>
          <a:p>
            <a:r>
              <a:rPr lang="ja-JP" altLang="en-US" sz="1000" dirty="0">
                <a:latin typeface="+mn-ea"/>
              </a:rPr>
              <a:t>クリスタルによる時短は</a:t>
            </a:r>
            <a:r>
              <a:rPr lang="en-US" altLang="ja-JP" sz="1000" dirty="0">
                <a:latin typeface="+mn-ea"/>
              </a:rPr>
              <a:t>【GP01】</a:t>
            </a:r>
            <a:r>
              <a:rPr lang="ja-JP" altLang="en-US" sz="1000" dirty="0">
                <a:latin typeface="+mn-ea"/>
              </a:rPr>
              <a:t>バトル前準備仕様</a:t>
            </a:r>
            <a:r>
              <a:rPr lang="en-US" altLang="ja-JP" sz="1000" dirty="0">
                <a:latin typeface="+mn-ea"/>
              </a:rPr>
              <a:t>_20191226.pdf</a:t>
            </a:r>
            <a:r>
              <a:rPr lang="ja-JP" altLang="en-US" sz="1000" dirty="0">
                <a:latin typeface="+mn-ea"/>
              </a:rPr>
              <a:t>  の</a:t>
            </a:r>
            <a:r>
              <a:rPr lang="en-US" altLang="zh-TW" sz="1000" dirty="0">
                <a:latin typeface="+mn-ea"/>
              </a:rPr>
              <a:t>br130b.</a:t>
            </a:r>
            <a:r>
              <a:rPr lang="ja-JP" altLang="en-US" sz="1000" dirty="0">
                <a:latin typeface="+mn-ea"/>
              </a:rPr>
              <a:t>突貫整備と共通。</a:t>
            </a:r>
            <a:endParaRPr lang="en-US" altLang="ja-JP" sz="1000" dirty="0">
              <a:latin typeface="+mn-ea"/>
            </a:endParaRPr>
          </a:p>
          <a:p>
            <a:endParaRPr lang="en-US" altLang="ja-JP" sz="1000" dirty="0">
              <a:latin typeface="+mn-ea"/>
            </a:endParaRPr>
          </a:p>
        </p:txBody>
      </p:sp>
      <p:sp>
        <p:nvSpPr>
          <p:cNvPr id="53" name="テキスト ボックス 52">
            <a:extLst>
              <a:ext uri="{FF2B5EF4-FFF2-40B4-BE49-F238E27FC236}">
                <a16:creationId xmlns:a16="http://schemas.microsoft.com/office/drawing/2014/main" id="{D76E5300-46C0-4A36-86E0-2A75956CE5D2}"/>
              </a:ext>
            </a:extLst>
          </p:cNvPr>
          <p:cNvSpPr txBox="1"/>
          <p:nvPr/>
        </p:nvSpPr>
        <p:spPr>
          <a:xfrm>
            <a:off x="598121" y="3675693"/>
            <a:ext cx="1877437" cy="276999"/>
          </a:xfrm>
          <a:prstGeom prst="rect">
            <a:avLst/>
          </a:prstGeom>
          <a:noFill/>
        </p:spPr>
        <p:txBody>
          <a:bodyPr wrap="none" rtlCol="0" anchor="t">
            <a:spAutoFit/>
          </a:bodyPr>
          <a:lstStyle/>
          <a:p>
            <a:r>
              <a:rPr kumimoji="1" lang="ja-JP" altLang="en-US" sz="1200" b="1" dirty="0">
                <a:latin typeface="+mn-ea"/>
              </a:rPr>
              <a:t>・入手アイテムについて</a:t>
            </a:r>
            <a:endParaRPr kumimoji="1" lang="en-US" altLang="ja-JP" sz="1200" b="1" dirty="0">
              <a:latin typeface="+mn-ea"/>
            </a:endParaRPr>
          </a:p>
        </p:txBody>
      </p:sp>
      <p:sp>
        <p:nvSpPr>
          <p:cNvPr id="55" name="テキスト ボックス 54">
            <a:extLst>
              <a:ext uri="{FF2B5EF4-FFF2-40B4-BE49-F238E27FC236}">
                <a16:creationId xmlns:a16="http://schemas.microsoft.com/office/drawing/2014/main" id="{737A0B9F-73DC-4A30-9281-A717DCA3322C}"/>
              </a:ext>
            </a:extLst>
          </p:cNvPr>
          <p:cNvSpPr txBox="1"/>
          <p:nvPr/>
        </p:nvSpPr>
        <p:spPr>
          <a:xfrm>
            <a:off x="774547" y="3933764"/>
            <a:ext cx="7259833" cy="553998"/>
          </a:xfrm>
          <a:prstGeom prst="rect">
            <a:avLst/>
          </a:prstGeom>
          <a:noFill/>
        </p:spPr>
        <p:txBody>
          <a:bodyPr wrap="square" rtlCol="0" anchor="t">
            <a:spAutoFit/>
          </a:bodyPr>
          <a:lstStyle/>
          <a:p>
            <a:r>
              <a:rPr lang="ja-JP" altLang="en-US" sz="1000" dirty="0">
                <a:latin typeface="+mn-ea"/>
              </a:rPr>
              <a:t>お散歩を出発したタイミングで、入手アイテムの抽選を行う。</a:t>
            </a:r>
            <a:endParaRPr lang="en-US" altLang="ja-JP" sz="1000" dirty="0">
              <a:latin typeface="+mn-ea"/>
            </a:endParaRPr>
          </a:p>
          <a:p>
            <a:r>
              <a:rPr lang="ja-JP" altLang="en-US" sz="1000" dirty="0">
                <a:latin typeface="+mn-ea"/>
              </a:rPr>
              <a:t>マップによってアイテムの入手数と入手可能なアイテムのジャンルが異なる。</a:t>
            </a:r>
            <a:endParaRPr lang="en-US" altLang="ja-JP" sz="1000" dirty="0">
              <a:latin typeface="+mn-ea"/>
            </a:endParaRPr>
          </a:p>
          <a:p>
            <a:r>
              <a:rPr kumimoji="1" lang="en-US" altLang="ja-JP" sz="1000" dirty="0">
                <a:solidFill>
                  <a:srgbClr val="FF0000"/>
                </a:solidFill>
                <a:latin typeface="+mn-ea"/>
              </a:rPr>
              <a:t>※</a:t>
            </a:r>
            <a:r>
              <a:rPr kumimoji="1" lang="ja-JP" altLang="en-US" sz="1000" dirty="0">
                <a:latin typeface="+mn-ea"/>
              </a:rPr>
              <a:t>そのジャンルが好きなキャラを、</a:t>
            </a:r>
            <a:r>
              <a:rPr lang="ja-JP" altLang="en-US" sz="1000" dirty="0"/>
              <a:t>お散歩先選択画面に表示させる</a:t>
            </a:r>
            <a:r>
              <a:rPr kumimoji="1" lang="ja-JP" altLang="en-US" sz="1000" dirty="0">
                <a:latin typeface="+mn-ea"/>
              </a:rPr>
              <a:t>獲得アイテムおすすめキャラとして表示させる。</a:t>
            </a:r>
            <a:endParaRPr kumimoji="1" lang="en-US" altLang="ja-JP" sz="1000" dirty="0">
              <a:latin typeface="+mn-ea"/>
            </a:endParaRPr>
          </a:p>
        </p:txBody>
      </p:sp>
      <p:graphicFrame>
        <p:nvGraphicFramePr>
          <p:cNvPr id="2" name="表 2">
            <a:extLst>
              <a:ext uri="{FF2B5EF4-FFF2-40B4-BE49-F238E27FC236}">
                <a16:creationId xmlns:a16="http://schemas.microsoft.com/office/drawing/2014/main" id="{DBE40B17-4D50-4BD8-A149-4969D6A5106F}"/>
              </a:ext>
            </a:extLst>
          </p:cNvPr>
          <p:cNvGraphicFramePr>
            <a:graphicFrameLocks noGrp="1"/>
          </p:cNvGraphicFramePr>
          <p:nvPr/>
        </p:nvGraphicFramePr>
        <p:xfrm>
          <a:off x="967736" y="4548719"/>
          <a:ext cx="3631198" cy="1970024"/>
        </p:xfrm>
        <a:graphic>
          <a:graphicData uri="http://schemas.openxmlformats.org/drawingml/2006/table">
            <a:tbl>
              <a:tblPr firstRow="1" bandRow="1">
                <a:tableStyleId>{5C22544A-7EE6-4342-B048-85BDC9FD1C3A}</a:tableStyleId>
              </a:tblPr>
              <a:tblGrid>
                <a:gridCol w="1815599">
                  <a:extLst>
                    <a:ext uri="{9D8B030D-6E8A-4147-A177-3AD203B41FA5}">
                      <a16:colId xmlns:a16="http://schemas.microsoft.com/office/drawing/2014/main" val="2703207981"/>
                    </a:ext>
                  </a:extLst>
                </a:gridCol>
                <a:gridCol w="1815599">
                  <a:extLst>
                    <a:ext uri="{9D8B030D-6E8A-4147-A177-3AD203B41FA5}">
                      <a16:colId xmlns:a16="http://schemas.microsoft.com/office/drawing/2014/main" val="1560396225"/>
                    </a:ext>
                  </a:extLst>
                </a:gridCol>
              </a:tblGrid>
              <a:tr h="281432">
                <a:tc>
                  <a:txBody>
                    <a:bodyPr/>
                    <a:lstStyle/>
                    <a:p>
                      <a:r>
                        <a:rPr kumimoji="1" lang="ja-JP" altLang="en-US" sz="1100" dirty="0"/>
                        <a:t>入手可能アイテム</a:t>
                      </a:r>
                    </a:p>
                  </a:txBody>
                  <a:tcPr/>
                </a:tc>
                <a:tc>
                  <a:txBody>
                    <a:bodyPr/>
                    <a:lstStyle/>
                    <a:p>
                      <a:r>
                        <a:rPr kumimoji="1" lang="ja-JP" altLang="en-US" sz="1100" dirty="0"/>
                        <a:t>確率</a:t>
                      </a:r>
                    </a:p>
                  </a:txBody>
                  <a:tcPr/>
                </a:tc>
                <a:extLst>
                  <a:ext uri="{0D108BD9-81ED-4DB2-BD59-A6C34878D82A}">
                    <a16:rowId xmlns:a16="http://schemas.microsoft.com/office/drawing/2014/main" val="2876420860"/>
                  </a:ext>
                </a:extLst>
              </a:tr>
              <a:tr h="281432">
                <a:tc>
                  <a:txBody>
                    <a:bodyPr/>
                    <a:lstStyle/>
                    <a:p>
                      <a:r>
                        <a:rPr kumimoji="1" lang="ja-JP" altLang="en-US" sz="1100" dirty="0"/>
                        <a:t>プレゼント</a:t>
                      </a:r>
                      <a:r>
                        <a:rPr kumimoji="1" lang="en-US" altLang="ja-JP" sz="1100" dirty="0"/>
                        <a:t>1</a:t>
                      </a:r>
                      <a:endParaRPr kumimoji="1" lang="ja-JP" altLang="en-US" sz="1100" dirty="0"/>
                    </a:p>
                  </a:txBody>
                  <a:tcPr/>
                </a:tc>
                <a:tc>
                  <a:txBody>
                    <a:bodyPr/>
                    <a:lstStyle/>
                    <a:p>
                      <a:r>
                        <a:rPr kumimoji="1" lang="en-US" altLang="ja-JP" sz="1100" dirty="0"/>
                        <a:t>5</a:t>
                      </a:r>
                      <a:r>
                        <a:rPr kumimoji="1" lang="ja-JP" altLang="en-US" sz="1100" dirty="0"/>
                        <a:t>％</a:t>
                      </a:r>
                    </a:p>
                  </a:txBody>
                  <a:tcPr/>
                </a:tc>
                <a:extLst>
                  <a:ext uri="{0D108BD9-81ED-4DB2-BD59-A6C34878D82A}">
                    <a16:rowId xmlns:a16="http://schemas.microsoft.com/office/drawing/2014/main" val="2193120223"/>
                  </a:ext>
                </a:extLst>
              </a:tr>
              <a:tr h="281432">
                <a:tc>
                  <a:txBody>
                    <a:bodyPr/>
                    <a:lstStyle/>
                    <a:p>
                      <a:r>
                        <a:rPr kumimoji="1" lang="ja-JP" altLang="en-US" sz="1100" dirty="0"/>
                        <a:t>プレゼント</a:t>
                      </a:r>
                      <a:r>
                        <a:rPr kumimoji="1" lang="en-US" altLang="ja-JP" sz="1100" dirty="0"/>
                        <a:t>2</a:t>
                      </a:r>
                      <a:endParaRPr kumimoji="1" lang="ja-JP" altLang="en-US" sz="1100" dirty="0"/>
                    </a:p>
                  </a:txBody>
                  <a:tcPr/>
                </a:tc>
                <a:tc>
                  <a:txBody>
                    <a:bodyPr/>
                    <a:lstStyle/>
                    <a:p>
                      <a:r>
                        <a:rPr kumimoji="1" lang="en-US" altLang="ja-JP" sz="1100" dirty="0"/>
                        <a:t>10</a:t>
                      </a:r>
                      <a:r>
                        <a:rPr kumimoji="1" lang="ja-JP" altLang="en-US" sz="1100" dirty="0"/>
                        <a:t>％</a:t>
                      </a:r>
                    </a:p>
                  </a:txBody>
                  <a:tcPr/>
                </a:tc>
                <a:extLst>
                  <a:ext uri="{0D108BD9-81ED-4DB2-BD59-A6C34878D82A}">
                    <a16:rowId xmlns:a16="http://schemas.microsoft.com/office/drawing/2014/main" val="906470177"/>
                  </a:ext>
                </a:extLst>
              </a:tr>
              <a:tr h="281432">
                <a:tc>
                  <a:txBody>
                    <a:bodyPr/>
                    <a:lstStyle/>
                    <a:p>
                      <a:r>
                        <a:rPr kumimoji="1" lang="ja-JP" altLang="en-US" sz="1100" dirty="0"/>
                        <a:t>プレゼント</a:t>
                      </a:r>
                      <a:r>
                        <a:rPr kumimoji="1" lang="en-US" altLang="ja-JP" sz="1100" dirty="0"/>
                        <a:t>3</a:t>
                      </a:r>
                      <a:endParaRPr kumimoji="1" lang="ja-JP" altLang="en-US" sz="1100" dirty="0"/>
                    </a:p>
                  </a:txBody>
                  <a:tcPr/>
                </a:tc>
                <a:tc>
                  <a:txBody>
                    <a:bodyPr/>
                    <a:lstStyle/>
                    <a:p>
                      <a:r>
                        <a:rPr kumimoji="1" lang="en-US" altLang="ja-JP" sz="1100" dirty="0"/>
                        <a:t>10</a:t>
                      </a:r>
                      <a:r>
                        <a:rPr kumimoji="1" lang="ja-JP" altLang="en-US" sz="1100" dirty="0"/>
                        <a:t>％</a:t>
                      </a:r>
                    </a:p>
                  </a:txBody>
                  <a:tcPr/>
                </a:tc>
                <a:extLst>
                  <a:ext uri="{0D108BD9-81ED-4DB2-BD59-A6C34878D82A}">
                    <a16:rowId xmlns:a16="http://schemas.microsoft.com/office/drawing/2014/main" val="2782665450"/>
                  </a:ext>
                </a:extLst>
              </a:tr>
              <a:tr h="281432">
                <a:tc>
                  <a:txBody>
                    <a:bodyPr/>
                    <a:lstStyle/>
                    <a:p>
                      <a:r>
                        <a:rPr kumimoji="1" lang="ja-JP" altLang="en-US" sz="1100" dirty="0"/>
                        <a:t>プレゼント</a:t>
                      </a:r>
                      <a:r>
                        <a:rPr kumimoji="1" lang="en-US" altLang="ja-JP" sz="1100" dirty="0"/>
                        <a:t>4</a:t>
                      </a:r>
                      <a:endParaRPr kumimoji="1" lang="ja-JP" altLang="en-US" sz="1100" dirty="0"/>
                    </a:p>
                  </a:txBody>
                  <a:tcPr/>
                </a:tc>
                <a:tc>
                  <a:txBody>
                    <a:bodyPr/>
                    <a:lstStyle/>
                    <a:p>
                      <a:r>
                        <a:rPr kumimoji="1" lang="en-US" altLang="ja-JP" sz="1100" dirty="0"/>
                        <a:t>5</a:t>
                      </a:r>
                      <a:r>
                        <a:rPr kumimoji="1" lang="ja-JP" altLang="en-US" sz="1100" dirty="0"/>
                        <a:t>％</a:t>
                      </a:r>
                    </a:p>
                  </a:txBody>
                  <a:tcPr/>
                </a:tc>
                <a:extLst>
                  <a:ext uri="{0D108BD9-81ED-4DB2-BD59-A6C34878D82A}">
                    <a16:rowId xmlns:a16="http://schemas.microsoft.com/office/drawing/2014/main" val="3416225000"/>
                  </a:ext>
                </a:extLst>
              </a:tr>
              <a:tr h="281432">
                <a:tc>
                  <a:txBody>
                    <a:bodyPr/>
                    <a:lstStyle/>
                    <a:p>
                      <a:r>
                        <a:rPr kumimoji="1" lang="ja-JP" altLang="en-US" sz="1100" dirty="0"/>
                        <a:t>プレゼント</a:t>
                      </a:r>
                      <a:r>
                        <a:rPr kumimoji="1" lang="en-US" altLang="ja-JP" sz="1100" dirty="0"/>
                        <a:t>5</a:t>
                      </a:r>
                      <a:endParaRPr kumimoji="1" lang="ja-JP" altLang="en-US" sz="1100" dirty="0"/>
                    </a:p>
                  </a:txBody>
                  <a:tcPr/>
                </a:tc>
                <a:tc>
                  <a:txBody>
                    <a:bodyPr/>
                    <a:lstStyle/>
                    <a:p>
                      <a:r>
                        <a:rPr kumimoji="1" lang="en-US" altLang="ja-JP" sz="1100" dirty="0"/>
                        <a:t>10</a:t>
                      </a:r>
                      <a:r>
                        <a:rPr kumimoji="1" lang="ja-JP" altLang="en-US" sz="1100" dirty="0"/>
                        <a:t>％</a:t>
                      </a:r>
                    </a:p>
                  </a:txBody>
                  <a:tcPr/>
                </a:tc>
                <a:extLst>
                  <a:ext uri="{0D108BD9-81ED-4DB2-BD59-A6C34878D82A}">
                    <a16:rowId xmlns:a16="http://schemas.microsoft.com/office/drawing/2014/main" val="3638162890"/>
                  </a:ext>
                </a:extLst>
              </a:tr>
              <a:tr h="281432">
                <a:tc>
                  <a:txBody>
                    <a:bodyPr/>
                    <a:lstStyle/>
                    <a:p>
                      <a:r>
                        <a:rPr kumimoji="1" lang="ja-JP" altLang="en-US" sz="1100" dirty="0"/>
                        <a:t>プレゼント</a:t>
                      </a:r>
                      <a:r>
                        <a:rPr kumimoji="1" lang="en-US" altLang="ja-JP" sz="1100" dirty="0"/>
                        <a:t>6</a:t>
                      </a:r>
                      <a:endParaRPr kumimoji="1" lang="ja-JP" altLang="en-US" sz="1100" dirty="0"/>
                    </a:p>
                  </a:txBody>
                  <a:tcPr/>
                </a:tc>
                <a:tc>
                  <a:txBody>
                    <a:bodyPr/>
                    <a:lstStyle/>
                    <a:p>
                      <a:r>
                        <a:rPr kumimoji="1" lang="en-US" altLang="ja-JP" sz="1100" dirty="0"/>
                        <a:t>10</a:t>
                      </a:r>
                      <a:r>
                        <a:rPr kumimoji="1" lang="ja-JP" altLang="en-US" sz="1100" dirty="0"/>
                        <a:t>％</a:t>
                      </a:r>
                    </a:p>
                  </a:txBody>
                  <a:tcPr/>
                </a:tc>
                <a:extLst>
                  <a:ext uri="{0D108BD9-81ED-4DB2-BD59-A6C34878D82A}">
                    <a16:rowId xmlns:a16="http://schemas.microsoft.com/office/drawing/2014/main" val="1574641234"/>
                  </a:ext>
                </a:extLst>
              </a:tr>
            </a:tbl>
          </a:graphicData>
        </a:graphic>
      </p:graphicFrame>
      <p:sp>
        <p:nvSpPr>
          <p:cNvPr id="17" name="テキスト ボックス 16">
            <a:extLst>
              <a:ext uri="{FF2B5EF4-FFF2-40B4-BE49-F238E27FC236}">
                <a16:creationId xmlns:a16="http://schemas.microsoft.com/office/drawing/2014/main" id="{9E3CBD75-96A4-473E-A8B2-15D1A5BF2C49}"/>
              </a:ext>
            </a:extLst>
          </p:cNvPr>
          <p:cNvSpPr txBox="1"/>
          <p:nvPr/>
        </p:nvSpPr>
        <p:spPr>
          <a:xfrm>
            <a:off x="591845" y="2751421"/>
            <a:ext cx="4092787" cy="276999"/>
          </a:xfrm>
          <a:prstGeom prst="rect">
            <a:avLst/>
          </a:prstGeom>
          <a:noFill/>
        </p:spPr>
        <p:txBody>
          <a:bodyPr wrap="none" rtlCol="0" anchor="t">
            <a:spAutoFit/>
          </a:bodyPr>
          <a:lstStyle/>
          <a:p>
            <a:r>
              <a:rPr kumimoji="1" lang="ja-JP" altLang="en-US" sz="1200" b="1" dirty="0">
                <a:latin typeface="+mn-ea"/>
              </a:rPr>
              <a:t>・クリスタルによる報酬増加について</a:t>
            </a:r>
            <a:r>
              <a:rPr kumimoji="1" lang="en-US" altLang="ja-JP" sz="1200" b="1" dirty="0">
                <a:solidFill>
                  <a:srgbClr val="FF0000"/>
                </a:solidFill>
                <a:latin typeface="+mn-ea"/>
              </a:rPr>
              <a:t>(20200122</a:t>
            </a:r>
            <a:r>
              <a:rPr kumimoji="1" lang="ja-JP" altLang="en-US" sz="1200" b="1" dirty="0">
                <a:solidFill>
                  <a:srgbClr val="FF0000"/>
                </a:solidFill>
                <a:latin typeface="+mn-ea"/>
              </a:rPr>
              <a:t>修正</a:t>
            </a:r>
            <a:r>
              <a:rPr kumimoji="1" lang="en-US" altLang="ja-JP" sz="1200" b="1" dirty="0">
                <a:solidFill>
                  <a:srgbClr val="FF0000"/>
                </a:solidFill>
                <a:latin typeface="+mn-ea"/>
              </a:rPr>
              <a:t>)</a:t>
            </a:r>
          </a:p>
        </p:txBody>
      </p:sp>
      <p:sp>
        <p:nvSpPr>
          <p:cNvPr id="18" name="テキスト ボックス 17">
            <a:extLst>
              <a:ext uri="{FF2B5EF4-FFF2-40B4-BE49-F238E27FC236}">
                <a16:creationId xmlns:a16="http://schemas.microsoft.com/office/drawing/2014/main" id="{ABFF83AD-A805-4D15-AF70-49FA974B78FF}"/>
              </a:ext>
            </a:extLst>
          </p:cNvPr>
          <p:cNvSpPr txBox="1"/>
          <p:nvPr/>
        </p:nvSpPr>
        <p:spPr>
          <a:xfrm>
            <a:off x="768271" y="3009492"/>
            <a:ext cx="6683240" cy="553998"/>
          </a:xfrm>
          <a:prstGeom prst="rect">
            <a:avLst/>
          </a:prstGeom>
          <a:noFill/>
        </p:spPr>
        <p:txBody>
          <a:bodyPr wrap="none" rtlCol="0" anchor="t">
            <a:spAutoFit/>
          </a:bodyPr>
          <a:lstStyle/>
          <a:p>
            <a:r>
              <a:rPr lang="ja-JP" altLang="en-US" sz="1000" dirty="0">
                <a:latin typeface="+mn-ea"/>
              </a:rPr>
              <a:t>出発時にクリスタルを消費することで</a:t>
            </a:r>
            <a:r>
              <a:rPr lang="ja-JP" altLang="en-US" sz="1000" b="1" dirty="0">
                <a:latin typeface="+mn-ea"/>
              </a:rPr>
              <a:t>アイテムの入手数を</a:t>
            </a:r>
            <a:r>
              <a:rPr lang="en-US" altLang="ja-JP" sz="1000" b="1" dirty="0">
                <a:latin typeface="+mn-ea"/>
              </a:rPr>
              <a:t>2</a:t>
            </a:r>
            <a:r>
              <a:rPr lang="ja-JP" altLang="en-US" sz="1000" b="1" dirty="0">
                <a:latin typeface="+mn-ea"/>
              </a:rPr>
              <a:t>倍にし、お散歩からすぐに帰還させる</a:t>
            </a:r>
            <a:r>
              <a:rPr lang="ja-JP" altLang="en-US" sz="1000" dirty="0">
                <a:latin typeface="+mn-ea"/>
              </a:rPr>
              <a:t>ことが出来る。</a:t>
            </a:r>
            <a:endParaRPr lang="en-US" altLang="ja-JP" sz="1000" dirty="0">
              <a:latin typeface="+mn-ea"/>
            </a:endParaRPr>
          </a:p>
          <a:p>
            <a:r>
              <a:rPr lang="ja-JP" altLang="en-US" sz="1000" dirty="0">
                <a:latin typeface="+mn-ea"/>
              </a:rPr>
              <a:t>各ステージで消費するクリスタル数は共通予定。</a:t>
            </a:r>
            <a:r>
              <a:rPr lang="en-US" altLang="ja-JP" sz="1000" dirty="0">
                <a:latin typeface="+mn-ea"/>
              </a:rPr>
              <a:t>(</a:t>
            </a:r>
            <a:r>
              <a:rPr lang="ja-JP" altLang="en-US" sz="1000" dirty="0">
                <a:latin typeface="+mn-ea"/>
              </a:rPr>
              <a:t>要検討</a:t>
            </a:r>
            <a:r>
              <a:rPr lang="en-US" altLang="ja-JP" sz="1000" dirty="0">
                <a:latin typeface="+mn-ea"/>
              </a:rPr>
              <a:t>)</a:t>
            </a:r>
          </a:p>
          <a:p>
            <a:r>
              <a:rPr lang="en-US" altLang="ja-JP" sz="1000" dirty="0">
                <a:solidFill>
                  <a:srgbClr val="FF0000"/>
                </a:solidFill>
                <a:latin typeface="+mn-ea"/>
              </a:rPr>
              <a:t>※</a:t>
            </a:r>
            <a:r>
              <a:rPr lang="ja-JP" altLang="en-US" sz="1000" b="1" dirty="0">
                <a:latin typeface="+mn-ea"/>
              </a:rPr>
              <a:t>サブスクリプション購入期間中は常にアイテム</a:t>
            </a:r>
            <a:r>
              <a:rPr lang="en-US" altLang="ja-JP" sz="1000" b="1" dirty="0">
                <a:latin typeface="+mn-ea"/>
              </a:rPr>
              <a:t>2</a:t>
            </a:r>
            <a:r>
              <a:rPr lang="ja-JP" altLang="en-US" sz="1000" b="1" dirty="0">
                <a:latin typeface="+mn-ea"/>
              </a:rPr>
              <a:t>倍のため報酬増加のボタンは非表示にする</a:t>
            </a:r>
            <a:endParaRPr lang="en-US" altLang="ja-JP" sz="1000" b="1" dirty="0">
              <a:latin typeface="+mn-ea"/>
            </a:endParaRPr>
          </a:p>
        </p:txBody>
      </p:sp>
    </p:spTree>
    <p:extLst>
      <p:ext uri="{BB962C8B-B14F-4D97-AF65-F5344CB8AC3E}">
        <p14:creationId xmlns:p14="http://schemas.microsoft.com/office/powerpoint/2010/main" val="976271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620957" cy="307777"/>
          </a:xfrm>
          <a:prstGeom prst="rect">
            <a:avLst/>
          </a:prstGeom>
          <a:noFill/>
        </p:spPr>
        <p:txBody>
          <a:bodyPr wrap="none" rtlCol="0" anchor="t">
            <a:spAutoFit/>
          </a:bodyPr>
          <a:lstStyle/>
          <a:p>
            <a:r>
              <a:rPr kumimoji="1" lang="ja-JP" altLang="en-US" sz="1400" b="1" dirty="0">
                <a:latin typeface="+mn-ea"/>
              </a:rPr>
              <a:t>●マップについて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4</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nchor="t">
            <a:spAutoFit/>
          </a:bodyPr>
          <a:lstStyle/>
          <a:p>
            <a:r>
              <a:rPr kumimoji="1" lang="ja-JP" altLang="en-US" sz="1400" b="1" dirty="0">
                <a:latin typeface="+mn-ea"/>
              </a:rPr>
              <a:t>■お散歩について</a:t>
            </a:r>
          </a:p>
        </p:txBody>
      </p:sp>
      <p:sp>
        <p:nvSpPr>
          <p:cNvPr id="48" name="テキスト ボックス 47">
            <a:extLst>
              <a:ext uri="{FF2B5EF4-FFF2-40B4-BE49-F238E27FC236}">
                <a16:creationId xmlns:a16="http://schemas.microsoft.com/office/drawing/2014/main" id="{5ED49329-D291-49B0-A280-D6ADF57696F8}"/>
              </a:ext>
            </a:extLst>
          </p:cNvPr>
          <p:cNvSpPr txBox="1"/>
          <p:nvPr/>
        </p:nvSpPr>
        <p:spPr>
          <a:xfrm>
            <a:off x="591845" y="815412"/>
            <a:ext cx="7366119" cy="553998"/>
          </a:xfrm>
          <a:prstGeom prst="rect">
            <a:avLst/>
          </a:prstGeom>
          <a:noFill/>
        </p:spPr>
        <p:txBody>
          <a:bodyPr wrap="none" rtlCol="0" anchor="t">
            <a:spAutoFit/>
          </a:bodyPr>
          <a:lstStyle/>
          <a:p>
            <a:r>
              <a:rPr lang="ja-JP" altLang="en-US" sz="1000" dirty="0">
                <a:latin typeface="+mn-ea"/>
              </a:rPr>
              <a:t>基本的にはストーリーの進行に沿って解放され、そのステージのクエストをクリアするとそこにお散歩に行けるようになる。</a:t>
            </a:r>
            <a:endParaRPr lang="en-US" altLang="ja-JP" sz="1000" dirty="0">
              <a:latin typeface="+mn-ea"/>
            </a:endParaRPr>
          </a:p>
          <a:p>
            <a:r>
              <a:rPr lang="ja-JP" altLang="en-US" sz="1000" dirty="0">
                <a:latin typeface="+mn-ea"/>
              </a:rPr>
              <a:t>最初の</a:t>
            </a:r>
            <a:r>
              <a:rPr lang="en-US" altLang="ja-JP" sz="1000" dirty="0">
                <a:latin typeface="+mn-ea"/>
              </a:rPr>
              <a:t>1-1</a:t>
            </a:r>
            <a:r>
              <a:rPr lang="ja-JP" altLang="en-US" sz="1000" dirty="0">
                <a:latin typeface="+mn-ea"/>
              </a:rPr>
              <a:t>は始めから解放しておく。</a:t>
            </a:r>
            <a:endParaRPr lang="en-US" altLang="ja-JP" sz="1000" dirty="0">
              <a:latin typeface="+mn-ea"/>
            </a:endParaRPr>
          </a:p>
          <a:p>
            <a:r>
              <a:rPr lang="ja-JP" altLang="en-US" sz="1000" dirty="0">
                <a:latin typeface="+mn-ea"/>
              </a:rPr>
              <a:t>各ステージの入手アイテムと入手数は以下の通り。（ジャンル、入手数共に変更の可能性あり）</a:t>
            </a:r>
            <a:endParaRPr lang="en-US" altLang="ja-JP" sz="1000" dirty="0">
              <a:latin typeface="+mn-ea"/>
            </a:endParaRPr>
          </a:p>
        </p:txBody>
      </p:sp>
      <p:graphicFrame>
        <p:nvGraphicFramePr>
          <p:cNvPr id="21" name="表 2">
            <a:extLst>
              <a:ext uri="{FF2B5EF4-FFF2-40B4-BE49-F238E27FC236}">
                <a16:creationId xmlns:a16="http://schemas.microsoft.com/office/drawing/2014/main" id="{9776C399-ECEB-402C-951E-DD1FB97D8232}"/>
              </a:ext>
            </a:extLst>
          </p:cNvPr>
          <p:cNvGraphicFramePr>
            <a:graphicFrameLocks noGrp="1"/>
          </p:cNvGraphicFramePr>
          <p:nvPr>
            <p:extLst>
              <p:ext uri="{D42A27DB-BD31-4B8C-83A1-F6EECF244321}">
                <p14:modId xmlns:p14="http://schemas.microsoft.com/office/powerpoint/2010/main" val="2293352624"/>
              </p:ext>
            </p:extLst>
          </p:nvPr>
        </p:nvGraphicFramePr>
        <p:xfrm>
          <a:off x="215394" y="1643367"/>
          <a:ext cx="2700000" cy="2895600"/>
        </p:xfrm>
        <a:graphic>
          <a:graphicData uri="http://schemas.openxmlformats.org/drawingml/2006/table">
            <a:tbl>
              <a:tblPr firstRow="1" bandRow="1">
                <a:tableStyleId>{5C22544A-7EE6-4342-B048-85BDC9FD1C3A}</a:tableStyleId>
              </a:tblPr>
              <a:tblGrid>
                <a:gridCol w="698322">
                  <a:extLst>
                    <a:ext uri="{9D8B030D-6E8A-4147-A177-3AD203B41FA5}">
                      <a16:colId xmlns:a16="http://schemas.microsoft.com/office/drawing/2014/main" val="2703207981"/>
                    </a:ext>
                  </a:extLst>
                </a:gridCol>
                <a:gridCol w="1362759">
                  <a:extLst>
                    <a:ext uri="{9D8B030D-6E8A-4147-A177-3AD203B41FA5}">
                      <a16:colId xmlns:a16="http://schemas.microsoft.com/office/drawing/2014/main" val="58433154"/>
                    </a:ext>
                  </a:extLst>
                </a:gridCol>
                <a:gridCol w="638919">
                  <a:extLst>
                    <a:ext uri="{9D8B030D-6E8A-4147-A177-3AD203B41FA5}">
                      <a16:colId xmlns:a16="http://schemas.microsoft.com/office/drawing/2014/main" val="1988620856"/>
                    </a:ext>
                  </a:extLst>
                </a:gridCol>
              </a:tblGrid>
              <a:tr h="0">
                <a:tc>
                  <a:txBody>
                    <a:bodyPr/>
                    <a:lstStyle/>
                    <a:p>
                      <a:pPr algn="ctr"/>
                      <a:r>
                        <a:rPr kumimoji="1" lang="ja-JP" altLang="en-US" sz="800" dirty="0">
                          <a:latin typeface="+mj-ea"/>
                          <a:ea typeface="+mj-ea"/>
                        </a:rPr>
                        <a:t>ステージ</a:t>
                      </a:r>
                      <a:r>
                        <a:rPr kumimoji="1" lang="en-US" altLang="ja-JP" sz="800" dirty="0">
                          <a:latin typeface="+mj-ea"/>
                          <a:ea typeface="+mj-ea"/>
                        </a:rPr>
                        <a:t>-</a:t>
                      </a:r>
                      <a:r>
                        <a:rPr kumimoji="1" lang="ja-JP" altLang="en-US" sz="800" dirty="0">
                          <a:latin typeface="+mj-ea"/>
                          <a:ea typeface="+mj-ea"/>
                        </a:rPr>
                        <a:t>クエスト</a:t>
                      </a:r>
                    </a:p>
                  </a:txBody>
                  <a:tcPr anchor="ctr"/>
                </a:tc>
                <a:tc>
                  <a:txBody>
                    <a:bodyPr/>
                    <a:lstStyle/>
                    <a:p>
                      <a:pPr algn="ctr"/>
                      <a:r>
                        <a:rPr kumimoji="1" lang="ja-JP" altLang="en-US" sz="800" dirty="0">
                          <a:latin typeface="+mj-ea"/>
                          <a:ea typeface="+mj-ea"/>
                        </a:rPr>
                        <a:t>入手ジャンル</a:t>
                      </a:r>
                    </a:p>
                  </a:txBody>
                  <a:tcPr anchor="ctr"/>
                </a:tc>
                <a:tc>
                  <a:txBody>
                    <a:bodyPr/>
                    <a:lstStyle/>
                    <a:p>
                      <a:pPr algn="ctr"/>
                      <a:r>
                        <a:rPr kumimoji="1" lang="ja-JP" altLang="en-US" sz="800" dirty="0">
                          <a:latin typeface="+mj-ea"/>
                          <a:ea typeface="+mj-ea"/>
                        </a:rPr>
                        <a:t>入手数</a:t>
                      </a:r>
                    </a:p>
                  </a:txBody>
                  <a:tcPr anchor="ctr"/>
                </a:tc>
                <a:extLst>
                  <a:ext uri="{0D108BD9-81ED-4DB2-BD59-A6C34878D82A}">
                    <a16:rowId xmlns:a16="http://schemas.microsoft.com/office/drawing/2014/main" val="2876420860"/>
                  </a:ext>
                </a:extLst>
              </a:tr>
              <a:tr h="0">
                <a:tc>
                  <a:txBody>
                    <a:bodyPr/>
                    <a:lstStyle/>
                    <a:p>
                      <a:pPr algn="ctr"/>
                      <a:r>
                        <a:rPr kumimoji="1" lang="en-US" altLang="ja-JP" sz="800" dirty="0">
                          <a:latin typeface="+mj-ea"/>
                          <a:ea typeface="+mj-ea"/>
                        </a:rPr>
                        <a:t>1-1</a:t>
                      </a:r>
                      <a:endParaRPr kumimoji="1" lang="ja-JP" altLang="en-US" sz="800" dirty="0">
                        <a:latin typeface="+mj-ea"/>
                        <a:ea typeface="+mj-ea"/>
                      </a:endParaRPr>
                    </a:p>
                  </a:txBody>
                  <a:tcPr>
                    <a:solidFill>
                      <a:schemeClr val="accent6">
                        <a:lumMod val="20000"/>
                        <a:lumOff val="80000"/>
                      </a:schemeClr>
                    </a:solidFill>
                  </a:tcPr>
                </a:tc>
                <a:tc>
                  <a:txBody>
                    <a:bodyPr/>
                    <a:lstStyle/>
                    <a:p>
                      <a:r>
                        <a:rPr kumimoji="1" lang="ja-JP" altLang="en-US" sz="800" dirty="0">
                          <a:latin typeface="+mj-ea"/>
                          <a:ea typeface="+mj-ea"/>
                        </a:rPr>
                        <a:t>コスメ</a:t>
                      </a:r>
                    </a:p>
                  </a:txBody>
                  <a:tcPr>
                    <a:solidFill>
                      <a:schemeClr val="accent6">
                        <a:lumMod val="20000"/>
                        <a:lumOff val="80000"/>
                      </a:schemeClr>
                    </a:solidFill>
                  </a:tcPr>
                </a:tc>
                <a:tc>
                  <a:txBody>
                    <a:bodyPr/>
                    <a:lstStyle/>
                    <a:p>
                      <a:pPr algn="ctr"/>
                      <a:r>
                        <a:rPr kumimoji="1" lang="en-US" altLang="ja-JP" sz="800" dirty="0">
                          <a:latin typeface="+mj-ea"/>
                          <a:ea typeface="+mj-ea"/>
                        </a:rPr>
                        <a:t>3</a:t>
                      </a:r>
                      <a:endParaRPr kumimoji="1" lang="ja-JP" altLang="en-US" sz="800" dirty="0">
                        <a:latin typeface="+mj-ea"/>
                        <a:ea typeface="+mj-ea"/>
                      </a:endParaRPr>
                    </a:p>
                  </a:txBody>
                  <a:tcPr>
                    <a:solidFill>
                      <a:schemeClr val="accent6">
                        <a:lumMod val="20000"/>
                        <a:lumOff val="80000"/>
                      </a:schemeClr>
                    </a:solidFill>
                  </a:tcPr>
                </a:tc>
                <a:extLst>
                  <a:ext uri="{0D108BD9-81ED-4DB2-BD59-A6C34878D82A}">
                    <a16:rowId xmlns:a16="http://schemas.microsoft.com/office/drawing/2014/main" val="3529883499"/>
                  </a:ext>
                </a:extLst>
              </a:tr>
              <a:tr h="0">
                <a:tc>
                  <a:txBody>
                    <a:bodyPr/>
                    <a:lstStyle/>
                    <a:p>
                      <a:pPr algn="ctr"/>
                      <a:r>
                        <a:rPr kumimoji="1" lang="en-US" altLang="ja-JP" sz="800" dirty="0">
                          <a:latin typeface="+mj-ea"/>
                          <a:ea typeface="+mj-ea"/>
                        </a:rPr>
                        <a:t>1-2</a:t>
                      </a:r>
                      <a:endParaRPr kumimoji="1" lang="ja-JP" altLang="en-US" sz="800" dirty="0">
                        <a:latin typeface="+mj-ea"/>
                        <a:ea typeface="+mj-ea"/>
                      </a:endParaRPr>
                    </a:p>
                  </a:txBody>
                  <a:tcPr>
                    <a:solidFill>
                      <a:schemeClr val="accent6">
                        <a:lumMod val="20000"/>
                        <a:lumOff val="80000"/>
                      </a:schemeClr>
                    </a:solidFill>
                  </a:tcPr>
                </a:tc>
                <a:tc>
                  <a:txBody>
                    <a:bodyPr/>
                    <a:lstStyle/>
                    <a:p>
                      <a:r>
                        <a:rPr kumimoji="1" lang="ja-JP" altLang="en-US" sz="800" dirty="0">
                          <a:latin typeface="+mj-ea"/>
                          <a:ea typeface="+mj-ea"/>
                        </a:rPr>
                        <a:t>ファッション</a:t>
                      </a:r>
                    </a:p>
                  </a:txBody>
                  <a:tcPr>
                    <a:solidFill>
                      <a:schemeClr val="accent6">
                        <a:lumMod val="20000"/>
                        <a:lumOff val="80000"/>
                      </a:schemeClr>
                    </a:solidFill>
                  </a:tcPr>
                </a:tc>
                <a:tc>
                  <a:txBody>
                    <a:bodyPr/>
                    <a:lstStyle/>
                    <a:p>
                      <a:pPr algn="ctr"/>
                      <a:r>
                        <a:rPr kumimoji="1" lang="en-US" altLang="ja-JP" sz="800" dirty="0">
                          <a:latin typeface="+mj-ea"/>
                          <a:ea typeface="+mj-ea"/>
                        </a:rPr>
                        <a:t>3</a:t>
                      </a:r>
                    </a:p>
                  </a:txBody>
                  <a:tcPr>
                    <a:solidFill>
                      <a:schemeClr val="accent6">
                        <a:lumMod val="20000"/>
                        <a:lumOff val="80000"/>
                      </a:schemeClr>
                    </a:solidFill>
                  </a:tcPr>
                </a:tc>
                <a:extLst>
                  <a:ext uri="{0D108BD9-81ED-4DB2-BD59-A6C34878D82A}">
                    <a16:rowId xmlns:a16="http://schemas.microsoft.com/office/drawing/2014/main" val="3606243372"/>
                  </a:ext>
                </a:extLst>
              </a:tr>
              <a:tr h="0">
                <a:tc>
                  <a:txBody>
                    <a:bodyPr/>
                    <a:lstStyle/>
                    <a:p>
                      <a:pPr algn="ctr"/>
                      <a:r>
                        <a:rPr kumimoji="1" lang="en-US" altLang="ja-JP" sz="800" dirty="0">
                          <a:latin typeface="+mj-ea"/>
                          <a:ea typeface="+mj-ea"/>
                        </a:rPr>
                        <a:t>1-3</a:t>
                      </a:r>
                      <a:endParaRPr kumimoji="1" lang="ja-JP" altLang="en-US" sz="800" dirty="0">
                        <a:latin typeface="+mj-ea"/>
                        <a:ea typeface="+mj-ea"/>
                      </a:endParaRPr>
                    </a:p>
                  </a:txBody>
                  <a:tcPr>
                    <a:solidFill>
                      <a:schemeClr val="accent6">
                        <a:lumMod val="20000"/>
                        <a:lumOff val="80000"/>
                      </a:schemeClr>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6">
                        <a:lumMod val="20000"/>
                        <a:lumOff val="80000"/>
                      </a:schemeClr>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chemeClr val="accent6">
                        <a:lumMod val="20000"/>
                        <a:lumOff val="80000"/>
                      </a:schemeClr>
                    </a:solidFill>
                  </a:tcPr>
                </a:tc>
                <a:extLst>
                  <a:ext uri="{0D108BD9-81ED-4DB2-BD59-A6C34878D82A}">
                    <a16:rowId xmlns:a16="http://schemas.microsoft.com/office/drawing/2014/main" val="1918659692"/>
                  </a:ext>
                </a:extLst>
              </a:tr>
              <a:tr h="0">
                <a:tc>
                  <a:txBody>
                    <a:bodyPr/>
                    <a:lstStyle/>
                    <a:p>
                      <a:pPr algn="ctr"/>
                      <a:r>
                        <a:rPr kumimoji="1" lang="en-US" altLang="ja-JP" sz="800" dirty="0">
                          <a:latin typeface="+mj-ea"/>
                          <a:ea typeface="+mj-ea"/>
                        </a:rPr>
                        <a:t>2-1</a:t>
                      </a:r>
                      <a:endParaRPr kumimoji="1" lang="ja-JP" altLang="en-US" sz="800" dirty="0">
                        <a:latin typeface="+mj-ea"/>
                        <a:ea typeface="+mj-ea"/>
                      </a:endParaRPr>
                    </a:p>
                  </a:txBody>
                  <a:tcPr>
                    <a:solidFill>
                      <a:schemeClr val="accent6">
                        <a:lumMod val="40000"/>
                        <a:lumOff val="60000"/>
                      </a:schemeClr>
                    </a:solidFill>
                  </a:tcPr>
                </a:tc>
                <a:tc>
                  <a:txBody>
                    <a:bodyPr/>
                    <a:lstStyle/>
                    <a:p>
                      <a:r>
                        <a:rPr kumimoji="1" lang="ja-JP" altLang="en-US" sz="800" dirty="0">
                          <a:latin typeface="+mj-ea"/>
                          <a:ea typeface="+mj-ea"/>
                        </a:rPr>
                        <a:t>ファッション、スイーツ</a:t>
                      </a:r>
                    </a:p>
                  </a:txBody>
                  <a:tcPr>
                    <a:solidFill>
                      <a:schemeClr val="accent6">
                        <a:lumMod val="40000"/>
                        <a:lumOff val="60000"/>
                      </a:schemeClr>
                    </a:solidFill>
                  </a:tcPr>
                </a:tc>
                <a:tc>
                  <a:txBody>
                    <a:bodyPr/>
                    <a:lstStyle/>
                    <a:p>
                      <a:pPr algn="ctr"/>
                      <a:r>
                        <a:rPr kumimoji="1" lang="en-US" altLang="ja-JP" sz="800" dirty="0">
                          <a:latin typeface="+mj-ea"/>
                          <a:ea typeface="+mj-ea"/>
                        </a:rPr>
                        <a:t>3</a:t>
                      </a:r>
                      <a:endParaRPr kumimoji="1" lang="ja-JP" altLang="en-US" sz="800" dirty="0">
                        <a:latin typeface="+mj-ea"/>
                        <a:ea typeface="+mj-ea"/>
                      </a:endParaRPr>
                    </a:p>
                  </a:txBody>
                  <a:tcPr>
                    <a:solidFill>
                      <a:schemeClr val="accent6">
                        <a:lumMod val="40000"/>
                        <a:lumOff val="60000"/>
                      </a:schemeClr>
                    </a:solidFill>
                  </a:tcPr>
                </a:tc>
                <a:extLst>
                  <a:ext uri="{0D108BD9-81ED-4DB2-BD59-A6C34878D82A}">
                    <a16:rowId xmlns:a16="http://schemas.microsoft.com/office/drawing/2014/main" val="2535428109"/>
                  </a:ext>
                </a:extLst>
              </a:tr>
              <a:tr h="0">
                <a:tc>
                  <a:txBody>
                    <a:bodyPr/>
                    <a:lstStyle/>
                    <a:p>
                      <a:pPr algn="ctr"/>
                      <a:r>
                        <a:rPr kumimoji="1" lang="en-US" altLang="ja-JP" sz="800" dirty="0">
                          <a:latin typeface="+mj-ea"/>
                          <a:ea typeface="+mj-ea"/>
                        </a:rPr>
                        <a:t>2-2</a:t>
                      </a:r>
                      <a:endParaRPr kumimoji="1" lang="ja-JP" altLang="en-US" sz="800" dirty="0">
                        <a:latin typeface="+mj-ea"/>
                        <a:ea typeface="+mj-ea"/>
                      </a:endParaRPr>
                    </a:p>
                  </a:txBody>
                  <a:tcPr>
                    <a:solidFill>
                      <a:schemeClr val="accent6">
                        <a:lumMod val="40000"/>
                        <a:lumOff val="60000"/>
                      </a:schemeClr>
                    </a:solidFill>
                  </a:tcPr>
                </a:tc>
                <a:tc>
                  <a:txBody>
                    <a:bodyPr/>
                    <a:lstStyle/>
                    <a:p>
                      <a:r>
                        <a:rPr kumimoji="1" lang="ja-JP" altLang="en-US" sz="800" dirty="0">
                          <a:latin typeface="+mj-ea"/>
                          <a:ea typeface="+mj-ea"/>
                        </a:rPr>
                        <a:t>アクセサリー</a:t>
                      </a:r>
                    </a:p>
                  </a:txBody>
                  <a:tcPr>
                    <a:solidFill>
                      <a:schemeClr val="accent6">
                        <a:lumMod val="40000"/>
                        <a:lumOff val="60000"/>
                      </a:schemeClr>
                    </a:solidFill>
                  </a:tcPr>
                </a:tc>
                <a:tc>
                  <a:txBody>
                    <a:bodyPr/>
                    <a:lstStyle/>
                    <a:p>
                      <a:pPr algn="ctr"/>
                      <a:r>
                        <a:rPr kumimoji="1" lang="en-US" altLang="ja-JP" sz="800" dirty="0">
                          <a:latin typeface="+mj-ea"/>
                          <a:ea typeface="+mj-ea"/>
                        </a:rPr>
                        <a:t>3</a:t>
                      </a:r>
                      <a:endParaRPr kumimoji="1" lang="ja-JP" altLang="en-US" sz="800" dirty="0">
                        <a:latin typeface="+mj-ea"/>
                        <a:ea typeface="+mj-ea"/>
                      </a:endParaRPr>
                    </a:p>
                  </a:txBody>
                  <a:tcPr>
                    <a:solidFill>
                      <a:schemeClr val="accent6">
                        <a:lumMod val="40000"/>
                        <a:lumOff val="60000"/>
                      </a:schemeClr>
                    </a:solidFill>
                  </a:tcPr>
                </a:tc>
                <a:extLst>
                  <a:ext uri="{0D108BD9-81ED-4DB2-BD59-A6C34878D82A}">
                    <a16:rowId xmlns:a16="http://schemas.microsoft.com/office/drawing/2014/main" val="1993020268"/>
                  </a:ext>
                </a:extLst>
              </a:tr>
              <a:tr h="0">
                <a:tc>
                  <a:txBody>
                    <a:bodyPr/>
                    <a:lstStyle/>
                    <a:p>
                      <a:pPr algn="ctr"/>
                      <a:r>
                        <a:rPr kumimoji="1" lang="en-US" altLang="ja-JP" sz="800" dirty="0">
                          <a:latin typeface="+mj-ea"/>
                          <a:ea typeface="+mj-ea"/>
                        </a:rPr>
                        <a:t>2-3</a:t>
                      </a:r>
                      <a:endParaRPr kumimoji="1" lang="ja-JP" altLang="en-US" sz="800" dirty="0">
                        <a:latin typeface="+mj-ea"/>
                        <a:ea typeface="+mj-ea"/>
                      </a:endParaRPr>
                    </a:p>
                  </a:txBody>
                  <a:tcPr>
                    <a:solidFill>
                      <a:schemeClr val="accent6">
                        <a:lumMod val="40000"/>
                        <a:lumOff val="60000"/>
                      </a:schemeClr>
                    </a:solidFill>
                  </a:tcPr>
                </a:tc>
                <a:tc>
                  <a:txBody>
                    <a:bodyPr/>
                    <a:lstStyle/>
                    <a:p>
                      <a:r>
                        <a:rPr kumimoji="1" lang="ja-JP" altLang="en-US" sz="800" dirty="0">
                          <a:latin typeface="+mj-ea"/>
                          <a:ea typeface="+mj-ea"/>
                        </a:rPr>
                        <a:t>コスメ</a:t>
                      </a:r>
                    </a:p>
                  </a:txBody>
                  <a:tcPr>
                    <a:solidFill>
                      <a:schemeClr val="accent6">
                        <a:lumMod val="40000"/>
                        <a:lumOff val="60000"/>
                      </a:schemeClr>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chemeClr val="accent6">
                        <a:lumMod val="40000"/>
                        <a:lumOff val="60000"/>
                      </a:schemeClr>
                    </a:solidFill>
                  </a:tcPr>
                </a:tc>
                <a:extLst>
                  <a:ext uri="{0D108BD9-81ED-4DB2-BD59-A6C34878D82A}">
                    <a16:rowId xmlns:a16="http://schemas.microsoft.com/office/drawing/2014/main" val="1928229427"/>
                  </a:ext>
                </a:extLst>
              </a:tr>
              <a:tr h="0">
                <a:tc>
                  <a:txBody>
                    <a:bodyPr/>
                    <a:lstStyle/>
                    <a:p>
                      <a:pPr algn="ctr"/>
                      <a:r>
                        <a:rPr kumimoji="1" lang="en-US" altLang="ja-JP" sz="800" dirty="0">
                          <a:latin typeface="+mj-ea"/>
                          <a:ea typeface="+mj-ea"/>
                        </a:rPr>
                        <a:t>3-1</a:t>
                      </a:r>
                      <a:endParaRPr kumimoji="1" lang="ja-JP" altLang="en-US" sz="800" dirty="0">
                        <a:latin typeface="+mj-ea"/>
                        <a:ea typeface="+mj-ea"/>
                      </a:endParaRPr>
                    </a:p>
                  </a:txBody>
                  <a:tcPr>
                    <a:solidFill>
                      <a:schemeClr val="accent6">
                        <a:lumMod val="60000"/>
                        <a:lumOff val="40000"/>
                      </a:schemeClr>
                    </a:solidFill>
                  </a:tcPr>
                </a:tc>
                <a:tc>
                  <a:txBody>
                    <a:bodyPr/>
                    <a:lstStyle/>
                    <a:p>
                      <a:r>
                        <a:rPr kumimoji="1" lang="ja-JP" altLang="en-US" sz="800" dirty="0">
                          <a:latin typeface="+mj-ea"/>
                          <a:ea typeface="+mj-ea"/>
                        </a:rPr>
                        <a:t>ファッション</a:t>
                      </a:r>
                    </a:p>
                  </a:txBody>
                  <a:tcPr>
                    <a:solidFill>
                      <a:schemeClr val="accent6">
                        <a:lumMod val="60000"/>
                        <a:lumOff val="40000"/>
                      </a:schemeClr>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chemeClr val="accent6">
                        <a:lumMod val="60000"/>
                        <a:lumOff val="40000"/>
                      </a:schemeClr>
                    </a:solidFill>
                  </a:tcPr>
                </a:tc>
                <a:extLst>
                  <a:ext uri="{0D108BD9-81ED-4DB2-BD59-A6C34878D82A}">
                    <a16:rowId xmlns:a16="http://schemas.microsoft.com/office/drawing/2014/main" val="2445995656"/>
                  </a:ext>
                </a:extLst>
              </a:tr>
              <a:tr h="0">
                <a:tc>
                  <a:txBody>
                    <a:bodyPr/>
                    <a:lstStyle/>
                    <a:p>
                      <a:pPr algn="ctr"/>
                      <a:r>
                        <a:rPr kumimoji="1" lang="en-US" altLang="ja-JP" sz="800" dirty="0">
                          <a:latin typeface="+mj-ea"/>
                          <a:ea typeface="+mj-ea"/>
                        </a:rPr>
                        <a:t>3-2</a:t>
                      </a:r>
                      <a:endParaRPr kumimoji="1" lang="ja-JP" altLang="en-US" sz="800" dirty="0">
                        <a:latin typeface="+mj-ea"/>
                        <a:ea typeface="+mj-ea"/>
                      </a:endParaRPr>
                    </a:p>
                  </a:txBody>
                  <a:tcPr>
                    <a:solidFill>
                      <a:schemeClr val="accent6">
                        <a:lumMod val="60000"/>
                        <a:lumOff val="40000"/>
                      </a:schemeClr>
                    </a:solidFill>
                  </a:tcPr>
                </a:tc>
                <a:tc>
                  <a:txBody>
                    <a:bodyPr/>
                    <a:lstStyle/>
                    <a:p>
                      <a:r>
                        <a:rPr kumimoji="1" lang="ja-JP" altLang="en-US" sz="800" dirty="0">
                          <a:latin typeface="+mj-ea"/>
                          <a:ea typeface="+mj-ea"/>
                        </a:rPr>
                        <a:t>アクセサリー</a:t>
                      </a:r>
                    </a:p>
                  </a:txBody>
                  <a:tcPr>
                    <a:solidFill>
                      <a:schemeClr val="accent6">
                        <a:lumMod val="60000"/>
                        <a:lumOff val="40000"/>
                      </a:schemeClr>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chemeClr val="accent6">
                        <a:lumMod val="60000"/>
                        <a:lumOff val="40000"/>
                      </a:schemeClr>
                    </a:solidFill>
                  </a:tcPr>
                </a:tc>
                <a:extLst>
                  <a:ext uri="{0D108BD9-81ED-4DB2-BD59-A6C34878D82A}">
                    <a16:rowId xmlns:a16="http://schemas.microsoft.com/office/drawing/2014/main" val="3854838839"/>
                  </a:ext>
                </a:extLst>
              </a:tr>
              <a:tr h="0">
                <a:tc>
                  <a:txBody>
                    <a:bodyPr/>
                    <a:lstStyle/>
                    <a:p>
                      <a:pPr algn="ctr"/>
                      <a:r>
                        <a:rPr kumimoji="1" lang="en-US" altLang="ja-JP" sz="800" dirty="0">
                          <a:latin typeface="+mj-ea"/>
                          <a:ea typeface="+mj-ea"/>
                        </a:rPr>
                        <a:t>3-3</a:t>
                      </a:r>
                      <a:endParaRPr kumimoji="1" lang="ja-JP" altLang="en-US" sz="800" dirty="0">
                        <a:latin typeface="+mj-ea"/>
                        <a:ea typeface="+mj-ea"/>
                      </a:endParaRPr>
                    </a:p>
                  </a:txBody>
                  <a:tcPr>
                    <a:solidFill>
                      <a:schemeClr val="accent6">
                        <a:lumMod val="60000"/>
                        <a:lumOff val="40000"/>
                      </a:schemeClr>
                    </a:solidFill>
                  </a:tcPr>
                </a:tc>
                <a:tc>
                  <a:txBody>
                    <a:bodyPr/>
                    <a:lstStyle/>
                    <a:p>
                      <a:r>
                        <a:rPr kumimoji="1" lang="ja-JP" altLang="en-US" sz="800" dirty="0">
                          <a:latin typeface="+mj-ea"/>
                          <a:ea typeface="+mj-ea"/>
                        </a:rPr>
                        <a:t>スイーツ</a:t>
                      </a:r>
                    </a:p>
                  </a:txBody>
                  <a:tcPr>
                    <a:solidFill>
                      <a:schemeClr val="accent6">
                        <a:lumMod val="60000"/>
                        <a:lumOff val="4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6">
                        <a:lumMod val="60000"/>
                        <a:lumOff val="40000"/>
                      </a:schemeClr>
                    </a:solidFill>
                  </a:tcPr>
                </a:tc>
                <a:extLst>
                  <a:ext uri="{0D108BD9-81ED-4DB2-BD59-A6C34878D82A}">
                    <a16:rowId xmlns:a16="http://schemas.microsoft.com/office/drawing/2014/main" val="1010735600"/>
                  </a:ext>
                </a:extLst>
              </a:tr>
              <a:tr h="0">
                <a:tc>
                  <a:txBody>
                    <a:bodyPr/>
                    <a:lstStyle/>
                    <a:p>
                      <a:pPr algn="ctr"/>
                      <a:r>
                        <a:rPr kumimoji="1" lang="en-US" altLang="ja-JP" sz="800" dirty="0">
                          <a:latin typeface="+mj-ea"/>
                          <a:ea typeface="+mj-ea"/>
                        </a:rPr>
                        <a:t>4-1</a:t>
                      </a:r>
                      <a:endParaRPr kumimoji="1" lang="ja-JP" altLang="en-US" sz="800" dirty="0">
                        <a:latin typeface="+mj-ea"/>
                        <a:ea typeface="+mj-ea"/>
                      </a:endParaRPr>
                    </a:p>
                  </a:txBody>
                  <a:tcPr>
                    <a:solidFill>
                      <a:srgbClr val="92D050"/>
                    </a:solidFill>
                  </a:tcPr>
                </a:tc>
                <a:tc>
                  <a:txBody>
                    <a:bodyPr/>
                    <a:lstStyle/>
                    <a:p>
                      <a:r>
                        <a:rPr kumimoji="1" lang="ja-JP" altLang="en-US" sz="800" dirty="0">
                          <a:latin typeface="+mj-ea"/>
                          <a:ea typeface="+mj-ea"/>
                        </a:rPr>
                        <a:t>コスメ</a:t>
                      </a:r>
                    </a:p>
                  </a:txBody>
                  <a:tcPr>
                    <a:solidFill>
                      <a:srgbClr val="92D050"/>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rgbClr val="92D050"/>
                    </a:solidFill>
                  </a:tcPr>
                </a:tc>
                <a:extLst>
                  <a:ext uri="{0D108BD9-81ED-4DB2-BD59-A6C34878D82A}">
                    <a16:rowId xmlns:a16="http://schemas.microsoft.com/office/drawing/2014/main" val="3502779826"/>
                  </a:ext>
                </a:extLst>
              </a:tr>
              <a:tr h="0">
                <a:tc>
                  <a:txBody>
                    <a:bodyPr/>
                    <a:lstStyle/>
                    <a:p>
                      <a:pPr algn="ctr"/>
                      <a:r>
                        <a:rPr kumimoji="1" lang="en-US" altLang="ja-JP" sz="800" dirty="0">
                          <a:latin typeface="+mj-ea"/>
                          <a:ea typeface="+mj-ea"/>
                        </a:rPr>
                        <a:t>4-2</a:t>
                      </a:r>
                      <a:endParaRPr kumimoji="1" lang="ja-JP" altLang="en-US" sz="800" dirty="0">
                        <a:latin typeface="+mj-ea"/>
                        <a:ea typeface="+mj-ea"/>
                      </a:endParaRPr>
                    </a:p>
                  </a:txBody>
                  <a:tcPr>
                    <a:solidFill>
                      <a:srgbClr val="92D050"/>
                    </a:solidFill>
                  </a:tcPr>
                </a:tc>
                <a:tc>
                  <a:txBody>
                    <a:bodyPr/>
                    <a:lstStyle/>
                    <a:p>
                      <a:r>
                        <a:rPr kumimoji="1" lang="ja-JP" altLang="en-US" sz="800" dirty="0">
                          <a:latin typeface="+mj-ea"/>
                          <a:ea typeface="+mj-ea"/>
                        </a:rPr>
                        <a:t>ファッション</a:t>
                      </a:r>
                    </a:p>
                  </a:txBody>
                  <a:tcPr>
                    <a:solidFill>
                      <a:srgbClr val="92D050"/>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rgbClr val="92D050"/>
                    </a:solidFill>
                  </a:tcPr>
                </a:tc>
                <a:extLst>
                  <a:ext uri="{0D108BD9-81ED-4DB2-BD59-A6C34878D82A}">
                    <a16:rowId xmlns:a16="http://schemas.microsoft.com/office/drawing/2014/main" val="91421604"/>
                  </a:ext>
                </a:extLst>
              </a:tr>
              <a:tr h="0">
                <a:tc>
                  <a:txBody>
                    <a:bodyPr/>
                    <a:lstStyle/>
                    <a:p>
                      <a:pPr algn="ctr"/>
                      <a:r>
                        <a:rPr kumimoji="1" lang="en-US" altLang="ja-JP" sz="800" dirty="0">
                          <a:latin typeface="+mj-ea"/>
                          <a:ea typeface="+mj-ea"/>
                        </a:rPr>
                        <a:t>4-3</a:t>
                      </a:r>
                      <a:endParaRPr kumimoji="1" lang="ja-JP" altLang="en-US" sz="800" dirty="0">
                        <a:latin typeface="+mj-ea"/>
                        <a:ea typeface="+mj-ea"/>
                      </a:endParaRPr>
                    </a:p>
                  </a:txBody>
                  <a:tcPr>
                    <a:solidFill>
                      <a:srgbClr val="92D050"/>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rgbClr val="92D050"/>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rgbClr val="92D050"/>
                    </a:solidFill>
                  </a:tcPr>
                </a:tc>
                <a:extLst>
                  <a:ext uri="{0D108BD9-81ED-4DB2-BD59-A6C34878D82A}">
                    <a16:rowId xmlns:a16="http://schemas.microsoft.com/office/drawing/2014/main" val="3179694123"/>
                  </a:ext>
                </a:extLst>
              </a:tr>
            </a:tbl>
          </a:graphicData>
        </a:graphic>
      </p:graphicFrame>
      <p:graphicFrame>
        <p:nvGraphicFramePr>
          <p:cNvPr id="23" name="表 2">
            <a:extLst>
              <a:ext uri="{FF2B5EF4-FFF2-40B4-BE49-F238E27FC236}">
                <a16:creationId xmlns:a16="http://schemas.microsoft.com/office/drawing/2014/main" id="{EF2F8A39-22FC-4C95-8D36-E8A75B764288}"/>
              </a:ext>
            </a:extLst>
          </p:cNvPr>
          <p:cNvGraphicFramePr>
            <a:graphicFrameLocks noGrp="1"/>
          </p:cNvGraphicFramePr>
          <p:nvPr>
            <p:extLst>
              <p:ext uri="{D42A27DB-BD31-4B8C-83A1-F6EECF244321}">
                <p14:modId xmlns:p14="http://schemas.microsoft.com/office/powerpoint/2010/main" val="3724496504"/>
              </p:ext>
            </p:extLst>
          </p:nvPr>
        </p:nvGraphicFramePr>
        <p:xfrm>
          <a:off x="3218967" y="1643367"/>
          <a:ext cx="2700000" cy="3749040"/>
        </p:xfrm>
        <a:graphic>
          <a:graphicData uri="http://schemas.openxmlformats.org/drawingml/2006/table">
            <a:tbl>
              <a:tblPr firstRow="1" bandRow="1">
                <a:tableStyleId>{5C22544A-7EE6-4342-B048-85BDC9FD1C3A}</a:tableStyleId>
              </a:tblPr>
              <a:tblGrid>
                <a:gridCol w="705333">
                  <a:extLst>
                    <a:ext uri="{9D8B030D-6E8A-4147-A177-3AD203B41FA5}">
                      <a16:colId xmlns:a16="http://schemas.microsoft.com/office/drawing/2014/main" val="2703207981"/>
                    </a:ext>
                  </a:extLst>
                </a:gridCol>
                <a:gridCol w="1362075">
                  <a:extLst>
                    <a:ext uri="{9D8B030D-6E8A-4147-A177-3AD203B41FA5}">
                      <a16:colId xmlns:a16="http://schemas.microsoft.com/office/drawing/2014/main" val="58433154"/>
                    </a:ext>
                  </a:extLst>
                </a:gridCol>
                <a:gridCol w="632592">
                  <a:extLst>
                    <a:ext uri="{9D8B030D-6E8A-4147-A177-3AD203B41FA5}">
                      <a16:colId xmlns:a16="http://schemas.microsoft.com/office/drawing/2014/main" val="2564408260"/>
                    </a:ext>
                  </a:extLst>
                </a:gridCol>
              </a:tblGrid>
              <a:tr h="0">
                <a:tc>
                  <a:txBody>
                    <a:bodyPr/>
                    <a:lstStyle/>
                    <a:p>
                      <a:pPr algn="ctr"/>
                      <a:r>
                        <a:rPr kumimoji="1" lang="ja-JP" altLang="en-US" sz="800" dirty="0">
                          <a:latin typeface="+mj-ea"/>
                          <a:ea typeface="+mj-ea"/>
                        </a:rPr>
                        <a:t>ステージ</a:t>
                      </a:r>
                      <a:r>
                        <a:rPr kumimoji="1" lang="en-US" altLang="ja-JP" sz="800" dirty="0">
                          <a:latin typeface="+mj-ea"/>
                          <a:ea typeface="+mj-ea"/>
                        </a:rPr>
                        <a:t>-</a:t>
                      </a:r>
                      <a:r>
                        <a:rPr kumimoji="1" lang="ja-JP" altLang="en-US" sz="800" dirty="0">
                          <a:latin typeface="+mj-ea"/>
                          <a:ea typeface="+mj-ea"/>
                        </a:rPr>
                        <a:t>クエスト</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800" b="1" kern="1200" dirty="0">
                          <a:solidFill>
                            <a:schemeClr val="lt1"/>
                          </a:solidFill>
                          <a:latin typeface="+mj-ea"/>
                          <a:ea typeface="+mn-ea"/>
                          <a:cs typeface="+mn-cs"/>
                        </a:rPr>
                        <a:t>入手ジャンル</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800" b="1" kern="1200" dirty="0">
                          <a:solidFill>
                            <a:schemeClr val="lt1"/>
                          </a:solidFill>
                          <a:latin typeface="+mj-ea"/>
                          <a:ea typeface="+mn-ea"/>
                          <a:cs typeface="+mn-cs"/>
                        </a:rPr>
                        <a:t>入手数</a:t>
                      </a:r>
                    </a:p>
                  </a:txBody>
                  <a:tcPr anchor="ctr"/>
                </a:tc>
                <a:extLst>
                  <a:ext uri="{0D108BD9-81ED-4DB2-BD59-A6C34878D82A}">
                    <a16:rowId xmlns:a16="http://schemas.microsoft.com/office/drawing/2014/main" val="2876420860"/>
                  </a:ext>
                </a:extLst>
              </a:tr>
              <a:tr h="0">
                <a:tc>
                  <a:txBody>
                    <a:bodyPr/>
                    <a:lstStyle/>
                    <a:p>
                      <a:pPr algn="ctr"/>
                      <a:r>
                        <a:rPr kumimoji="1" lang="en-US" altLang="ja-JP" sz="800" dirty="0">
                          <a:latin typeface="+mj-ea"/>
                          <a:ea typeface="+mj-ea"/>
                        </a:rPr>
                        <a:t>5-1</a:t>
                      </a:r>
                      <a:endParaRPr kumimoji="1" lang="ja-JP" altLang="en-US" sz="800" dirty="0">
                        <a:latin typeface="+mj-ea"/>
                        <a:ea typeface="+mj-ea"/>
                      </a:endParaRPr>
                    </a:p>
                  </a:txBody>
                  <a:tcPr>
                    <a:solidFill>
                      <a:schemeClr val="accent4">
                        <a:lumMod val="20000"/>
                        <a:lumOff val="80000"/>
                      </a:schemeClr>
                    </a:solidFill>
                  </a:tcPr>
                </a:tc>
                <a:tc>
                  <a:txBody>
                    <a:bodyPr/>
                    <a:lstStyle/>
                    <a:p>
                      <a:r>
                        <a:rPr kumimoji="1" lang="ja-JP" altLang="en-US" sz="800" dirty="0">
                          <a:latin typeface="+mj-ea"/>
                          <a:ea typeface="+mj-ea"/>
                        </a:rPr>
                        <a:t>アクセサリー</a:t>
                      </a:r>
                    </a:p>
                  </a:txBody>
                  <a:tcPr>
                    <a:solidFill>
                      <a:schemeClr val="accent4">
                        <a:lumMod val="20000"/>
                        <a:lumOff val="8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20000"/>
                        <a:lumOff val="80000"/>
                      </a:schemeClr>
                    </a:solidFill>
                  </a:tcPr>
                </a:tc>
                <a:extLst>
                  <a:ext uri="{0D108BD9-81ED-4DB2-BD59-A6C34878D82A}">
                    <a16:rowId xmlns:a16="http://schemas.microsoft.com/office/drawing/2014/main" val="4228478791"/>
                  </a:ext>
                </a:extLst>
              </a:tr>
              <a:tr h="0">
                <a:tc>
                  <a:txBody>
                    <a:bodyPr/>
                    <a:lstStyle/>
                    <a:p>
                      <a:pPr algn="ctr"/>
                      <a:r>
                        <a:rPr kumimoji="1" lang="en-US" altLang="ja-JP" sz="800" dirty="0">
                          <a:latin typeface="+mj-ea"/>
                          <a:ea typeface="+mj-ea"/>
                        </a:rPr>
                        <a:t>5-2</a:t>
                      </a:r>
                      <a:endParaRPr kumimoji="1" lang="ja-JP" altLang="en-US" sz="800" dirty="0">
                        <a:latin typeface="+mj-ea"/>
                        <a:ea typeface="+mj-ea"/>
                      </a:endParaRPr>
                    </a:p>
                  </a:txBody>
                  <a:tcPr>
                    <a:solidFill>
                      <a:schemeClr val="accent4">
                        <a:lumMod val="20000"/>
                        <a:lumOff val="80000"/>
                      </a:schemeClr>
                    </a:solidFill>
                  </a:tcPr>
                </a:tc>
                <a:tc>
                  <a:txBody>
                    <a:bodyPr/>
                    <a:lstStyle/>
                    <a:p>
                      <a:r>
                        <a:rPr kumimoji="1" lang="ja-JP" altLang="en-US" sz="800" dirty="0">
                          <a:latin typeface="+mj-ea"/>
                          <a:ea typeface="+mj-ea"/>
                        </a:rPr>
                        <a:t>コスメ</a:t>
                      </a:r>
                    </a:p>
                  </a:txBody>
                  <a:tcPr>
                    <a:solidFill>
                      <a:schemeClr val="accent4">
                        <a:lumMod val="20000"/>
                        <a:lumOff val="8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20000"/>
                        <a:lumOff val="80000"/>
                      </a:schemeClr>
                    </a:solidFill>
                  </a:tcPr>
                </a:tc>
                <a:extLst>
                  <a:ext uri="{0D108BD9-81ED-4DB2-BD59-A6C34878D82A}">
                    <a16:rowId xmlns:a16="http://schemas.microsoft.com/office/drawing/2014/main" val="3147651683"/>
                  </a:ext>
                </a:extLst>
              </a:tr>
              <a:tr h="0">
                <a:tc>
                  <a:txBody>
                    <a:bodyPr/>
                    <a:lstStyle/>
                    <a:p>
                      <a:pPr algn="ctr"/>
                      <a:r>
                        <a:rPr kumimoji="1" lang="en-US" altLang="ja-JP" sz="800" dirty="0">
                          <a:latin typeface="+mj-ea"/>
                          <a:ea typeface="+mj-ea"/>
                        </a:rPr>
                        <a:t>5-3</a:t>
                      </a:r>
                      <a:endParaRPr kumimoji="1" lang="ja-JP" altLang="en-US" sz="800" dirty="0">
                        <a:latin typeface="+mj-ea"/>
                        <a:ea typeface="+mj-ea"/>
                      </a:endParaRPr>
                    </a:p>
                  </a:txBody>
                  <a:tcPr>
                    <a:solidFill>
                      <a:schemeClr val="accent4">
                        <a:lumMod val="20000"/>
                        <a:lumOff val="80000"/>
                      </a:schemeClr>
                    </a:solidFill>
                  </a:tcPr>
                </a:tc>
                <a:tc>
                  <a:txBody>
                    <a:bodyPr/>
                    <a:lstStyle/>
                    <a:p>
                      <a:r>
                        <a:rPr kumimoji="1" lang="ja-JP" altLang="en-US" sz="800" dirty="0">
                          <a:latin typeface="+mj-ea"/>
                          <a:ea typeface="+mj-ea"/>
                        </a:rPr>
                        <a:t>ファッション</a:t>
                      </a:r>
                    </a:p>
                  </a:txBody>
                  <a:tcPr>
                    <a:solidFill>
                      <a:schemeClr val="accent4">
                        <a:lumMod val="20000"/>
                        <a:lumOff val="8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20000"/>
                        <a:lumOff val="80000"/>
                      </a:schemeClr>
                    </a:solidFill>
                  </a:tcPr>
                </a:tc>
                <a:extLst>
                  <a:ext uri="{0D108BD9-81ED-4DB2-BD59-A6C34878D82A}">
                    <a16:rowId xmlns:a16="http://schemas.microsoft.com/office/drawing/2014/main" val="1178599651"/>
                  </a:ext>
                </a:extLst>
              </a:tr>
              <a:tr h="0">
                <a:tc>
                  <a:txBody>
                    <a:bodyPr/>
                    <a:lstStyle/>
                    <a:p>
                      <a:pPr algn="ctr"/>
                      <a:r>
                        <a:rPr kumimoji="1" lang="en-US" altLang="ja-JP" sz="800" dirty="0">
                          <a:latin typeface="+mj-ea"/>
                          <a:ea typeface="+mj-ea"/>
                        </a:rPr>
                        <a:t>5-4</a:t>
                      </a:r>
                      <a:endParaRPr kumimoji="1" lang="ja-JP" altLang="en-US" sz="800" dirty="0">
                        <a:latin typeface="+mj-ea"/>
                        <a:ea typeface="+mj-ea"/>
                      </a:endParaRPr>
                    </a:p>
                  </a:txBody>
                  <a:tcPr>
                    <a:solidFill>
                      <a:schemeClr val="accent4">
                        <a:lumMod val="20000"/>
                        <a:lumOff val="80000"/>
                      </a:schemeClr>
                    </a:solidFill>
                  </a:tcPr>
                </a:tc>
                <a:tc>
                  <a:txBody>
                    <a:bodyPr/>
                    <a:lstStyle/>
                    <a:p>
                      <a:r>
                        <a:rPr kumimoji="1" lang="ja-JP" altLang="en-US" sz="800" dirty="0">
                          <a:latin typeface="+mj-ea"/>
                          <a:ea typeface="+mj-ea"/>
                        </a:rPr>
                        <a:t>アクセサリー</a:t>
                      </a:r>
                    </a:p>
                  </a:txBody>
                  <a:tcPr>
                    <a:solidFill>
                      <a:schemeClr val="accent4">
                        <a:lumMod val="20000"/>
                        <a:lumOff val="8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20000"/>
                        <a:lumOff val="80000"/>
                      </a:schemeClr>
                    </a:solidFill>
                  </a:tcPr>
                </a:tc>
                <a:extLst>
                  <a:ext uri="{0D108BD9-81ED-4DB2-BD59-A6C34878D82A}">
                    <a16:rowId xmlns:a16="http://schemas.microsoft.com/office/drawing/2014/main" val="4173472709"/>
                  </a:ext>
                </a:extLst>
              </a:tr>
              <a:tr h="0">
                <a:tc>
                  <a:txBody>
                    <a:bodyPr/>
                    <a:lstStyle/>
                    <a:p>
                      <a:pPr algn="ctr"/>
                      <a:r>
                        <a:rPr kumimoji="1" lang="en-US" altLang="ja-JP" sz="800" dirty="0">
                          <a:latin typeface="+mj-ea"/>
                          <a:ea typeface="+mj-ea"/>
                        </a:rPr>
                        <a:t>6-1</a:t>
                      </a:r>
                      <a:endParaRPr kumimoji="1" lang="ja-JP" altLang="en-US" sz="800" dirty="0">
                        <a:latin typeface="+mj-ea"/>
                        <a:ea typeface="+mj-ea"/>
                      </a:endParaRPr>
                    </a:p>
                  </a:txBody>
                  <a:tcPr>
                    <a:solidFill>
                      <a:schemeClr val="accent4">
                        <a:lumMod val="40000"/>
                        <a:lumOff val="60000"/>
                      </a:schemeClr>
                    </a:solidFill>
                  </a:tcPr>
                </a:tc>
                <a:tc>
                  <a:txBody>
                    <a:bodyPr/>
                    <a:lstStyle/>
                    <a:p>
                      <a:r>
                        <a:rPr kumimoji="1" lang="ja-JP" altLang="en-US" sz="800" dirty="0">
                          <a:latin typeface="+mj-ea"/>
                          <a:ea typeface="+mj-ea"/>
                        </a:rPr>
                        <a:t>コスメ</a:t>
                      </a:r>
                    </a:p>
                  </a:txBody>
                  <a:tcPr>
                    <a:solidFill>
                      <a:schemeClr val="accent4">
                        <a:lumMod val="40000"/>
                        <a:lumOff val="6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40000"/>
                        <a:lumOff val="60000"/>
                      </a:schemeClr>
                    </a:solidFill>
                  </a:tcPr>
                </a:tc>
                <a:extLst>
                  <a:ext uri="{0D108BD9-81ED-4DB2-BD59-A6C34878D82A}">
                    <a16:rowId xmlns:a16="http://schemas.microsoft.com/office/drawing/2014/main" val="3022382720"/>
                  </a:ext>
                </a:extLst>
              </a:tr>
              <a:tr h="0">
                <a:tc>
                  <a:txBody>
                    <a:bodyPr/>
                    <a:lstStyle/>
                    <a:p>
                      <a:pPr algn="ctr"/>
                      <a:r>
                        <a:rPr kumimoji="1" lang="en-US" altLang="ja-JP" sz="800" dirty="0">
                          <a:latin typeface="+mj-ea"/>
                          <a:ea typeface="+mj-ea"/>
                        </a:rPr>
                        <a:t>6-2</a:t>
                      </a:r>
                      <a:endParaRPr kumimoji="1" lang="ja-JP" altLang="en-US" sz="800" dirty="0">
                        <a:latin typeface="+mj-ea"/>
                        <a:ea typeface="+mj-ea"/>
                      </a:endParaRPr>
                    </a:p>
                  </a:txBody>
                  <a:tcPr>
                    <a:solidFill>
                      <a:schemeClr val="accent4">
                        <a:lumMod val="40000"/>
                        <a:lumOff val="60000"/>
                      </a:schemeClr>
                    </a:solidFill>
                  </a:tcPr>
                </a:tc>
                <a:tc>
                  <a:txBody>
                    <a:bodyPr/>
                    <a:lstStyle/>
                    <a:p>
                      <a:r>
                        <a:rPr kumimoji="1" lang="ja-JP" altLang="en-US" sz="800" dirty="0">
                          <a:latin typeface="+mj-ea"/>
                          <a:ea typeface="+mj-ea"/>
                        </a:rPr>
                        <a:t>ファッション</a:t>
                      </a:r>
                    </a:p>
                  </a:txBody>
                  <a:tcPr>
                    <a:solidFill>
                      <a:schemeClr val="accent4">
                        <a:lumMod val="40000"/>
                        <a:lumOff val="6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40000"/>
                        <a:lumOff val="60000"/>
                      </a:schemeClr>
                    </a:solidFill>
                  </a:tcPr>
                </a:tc>
                <a:extLst>
                  <a:ext uri="{0D108BD9-81ED-4DB2-BD59-A6C34878D82A}">
                    <a16:rowId xmlns:a16="http://schemas.microsoft.com/office/drawing/2014/main" val="3830048508"/>
                  </a:ext>
                </a:extLst>
              </a:tr>
              <a:tr h="0">
                <a:tc>
                  <a:txBody>
                    <a:bodyPr/>
                    <a:lstStyle/>
                    <a:p>
                      <a:pPr algn="ctr"/>
                      <a:r>
                        <a:rPr kumimoji="1" lang="en-US" altLang="ja-JP" sz="800" dirty="0">
                          <a:latin typeface="+mj-ea"/>
                          <a:ea typeface="+mj-ea"/>
                        </a:rPr>
                        <a:t>6-3</a:t>
                      </a:r>
                      <a:endParaRPr kumimoji="1" lang="ja-JP" altLang="en-US" sz="800" dirty="0">
                        <a:latin typeface="+mj-ea"/>
                        <a:ea typeface="+mj-ea"/>
                      </a:endParaRPr>
                    </a:p>
                  </a:txBody>
                  <a:tcPr>
                    <a:solidFill>
                      <a:schemeClr val="accent4">
                        <a:lumMod val="40000"/>
                        <a:lumOff val="60000"/>
                      </a:schemeClr>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4">
                        <a:lumMod val="40000"/>
                        <a:lumOff val="6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40000"/>
                        <a:lumOff val="60000"/>
                      </a:schemeClr>
                    </a:solidFill>
                  </a:tcPr>
                </a:tc>
                <a:extLst>
                  <a:ext uri="{0D108BD9-81ED-4DB2-BD59-A6C34878D82A}">
                    <a16:rowId xmlns:a16="http://schemas.microsoft.com/office/drawing/2014/main" val="2771899076"/>
                  </a:ext>
                </a:extLst>
              </a:tr>
              <a:tr h="0">
                <a:tc>
                  <a:txBody>
                    <a:bodyPr/>
                    <a:lstStyle/>
                    <a:p>
                      <a:pPr algn="ctr"/>
                      <a:r>
                        <a:rPr kumimoji="1" lang="en-US" altLang="ja-JP" sz="800" dirty="0">
                          <a:latin typeface="+mj-ea"/>
                          <a:ea typeface="+mj-ea"/>
                        </a:rPr>
                        <a:t>6-4</a:t>
                      </a:r>
                      <a:endParaRPr kumimoji="1" lang="ja-JP" altLang="en-US" sz="800" dirty="0">
                        <a:latin typeface="+mj-ea"/>
                        <a:ea typeface="+mj-ea"/>
                      </a:endParaRPr>
                    </a:p>
                  </a:txBody>
                  <a:tcPr>
                    <a:solidFill>
                      <a:schemeClr val="accent4">
                        <a:lumMod val="40000"/>
                        <a:lumOff val="60000"/>
                      </a:schemeClr>
                    </a:solidFill>
                  </a:tcPr>
                </a:tc>
                <a:tc>
                  <a:txBody>
                    <a:bodyPr/>
                    <a:lstStyle/>
                    <a:p>
                      <a:r>
                        <a:rPr kumimoji="1" lang="ja-JP" altLang="en-US" sz="800" dirty="0">
                          <a:latin typeface="+mj-ea"/>
                          <a:ea typeface="+mj-ea"/>
                        </a:rPr>
                        <a:t>ファッション、スイーツ</a:t>
                      </a:r>
                    </a:p>
                  </a:txBody>
                  <a:tcPr>
                    <a:solidFill>
                      <a:schemeClr val="accent4">
                        <a:lumMod val="40000"/>
                        <a:lumOff val="6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40000"/>
                        <a:lumOff val="60000"/>
                      </a:schemeClr>
                    </a:solidFill>
                  </a:tcPr>
                </a:tc>
                <a:extLst>
                  <a:ext uri="{0D108BD9-81ED-4DB2-BD59-A6C34878D82A}">
                    <a16:rowId xmlns:a16="http://schemas.microsoft.com/office/drawing/2014/main" val="3390879594"/>
                  </a:ext>
                </a:extLst>
              </a:tr>
              <a:tr h="0">
                <a:tc>
                  <a:txBody>
                    <a:bodyPr/>
                    <a:lstStyle/>
                    <a:p>
                      <a:pPr algn="ctr"/>
                      <a:r>
                        <a:rPr kumimoji="1" lang="en-US" altLang="ja-JP" sz="800" dirty="0">
                          <a:latin typeface="+mj-ea"/>
                          <a:ea typeface="+mj-ea"/>
                        </a:rPr>
                        <a:t>7-1</a:t>
                      </a:r>
                      <a:endParaRPr kumimoji="1" lang="ja-JP" altLang="en-US" sz="800" dirty="0">
                        <a:latin typeface="+mj-ea"/>
                        <a:ea typeface="+mj-ea"/>
                      </a:endParaRPr>
                    </a:p>
                  </a:txBody>
                  <a:tcPr>
                    <a:solidFill>
                      <a:schemeClr val="accent4">
                        <a:lumMod val="60000"/>
                        <a:lumOff val="40000"/>
                      </a:schemeClr>
                    </a:solidFill>
                  </a:tcPr>
                </a:tc>
                <a:tc>
                  <a:txBody>
                    <a:bodyPr/>
                    <a:lstStyle/>
                    <a:p>
                      <a:r>
                        <a:rPr kumimoji="1" lang="ja-JP" altLang="en-US" sz="800" dirty="0">
                          <a:latin typeface="+mj-ea"/>
                          <a:ea typeface="+mj-ea"/>
                        </a:rPr>
                        <a:t>アクセサリー</a:t>
                      </a:r>
                    </a:p>
                  </a:txBody>
                  <a:tcPr>
                    <a:solidFill>
                      <a:schemeClr val="accent4">
                        <a:lumMod val="60000"/>
                        <a:lumOff val="4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60000"/>
                        <a:lumOff val="40000"/>
                      </a:schemeClr>
                    </a:solidFill>
                  </a:tcPr>
                </a:tc>
                <a:extLst>
                  <a:ext uri="{0D108BD9-81ED-4DB2-BD59-A6C34878D82A}">
                    <a16:rowId xmlns:a16="http://schemas.microsoft.com/office/drawing/2014/main" val="3529883499"/>
                  </a:ext>
                </a:extLst>
              </a:tr>
              <a:tr h="0">
                <a:tc>
                  <a:txBody>
                    <a:bodyPr/>
                    <a:lstStyle/>
                    <a:p>
                      <a:pPr algn="ctr"/>
                      <a:r>
                        <a:rPr kumimoji="1" lang="en-US" altLang="ja-JP" sz="800" dirty="0">
                          <a:latin typeface="+mj-ea"/>
                          <a:ea typeface="+mj-ea"/>
                        </a:rPr>
                        <a:t>7-2</a:t>
                      </a:r>
                      <a:endParaRPr kumimoji="1" lang="ja-JP" altLang="en-US" sz="800" dirty="0">
                        <a:latin typeface="+mj-ea"/>
                        <a:ea typeface="+mj-ea"/>
                      </a:endParaRPr>
                    </a:p>
                  </a:txBody>
                  <a:tcPr>
                    <a:solidFill>
                      <a:schemeClr val="accent4">
                        <a:lumMod val="60000"/>
                        <a:lumOff val="40000"/>
                      </a:schemeClr>
                    </a:solidFill>
                  </a:tcPr>
                </a:tc>
                <a:tc>
                  <a:txBody>
                    <a:bodyPr/>
                    <a:lstStyle/>
                    <a:p>
                      <a:r>
                        <a:rPr kumimoji="1" lang="ja-JP" altLang="en-US" sz="800" dirty="0">
                          <a:latin typeface="+mj-ea"/>
                          <a:ea typeface="+mj-ea"/>
                        </a:rPr>
                        <a:t>コスメ</a:t>
                      </a:r>
                    </a:p>
                  </a:txBody>
                  <a:tcPr>
                    <a:solidFill>
                      <a:schemeClr val="accent4">
                        <a:lumMod val="60000"/>
                        <a:lumOff val="4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60000"/>
                        <a:lumOff val="40000"/>
                      </a:schemeClr>
                    </a:solidFill>
                  </a:tcPr>
                </a:tc>
                <a:extLst>
                  <a:ext uri="{0D108BD9-81ED-4DB2-BD59-A6C34878D82A}">
                    <a16:rowId xmlns:a16="http://schemas.microsoft.com/office/drawing/2014/main" val="3606243372"/>
                  </a:ext>
                </a:extLst>
              </a:tr>
              <a:tr h="0">
                <a:tc>
                  <a:txBody>
                    <a:bodyPr/>
                    <a:lstStyle/>
                    <a:p>
                      <a:pPr algn="ctr"/>
                      <a:r>
                        <a:rPr kumimoji="1" lang="en-US" altLang="ja-JP" sz="800" dirty="0">
                          <a:latin typeface="+mj-ea"/>
                          <a:ea typeface="+mj-ea"/>
                        </a:rPr>
                        <a:t>7-3</a:t>
                      </a:r>
                      <a:endParaRPr kumimoji="1" lang="ja-JP" altLang="en-US" sz="800" dirty="0">
                        <a:latin typeface="+mj-ea"/>
                        <a:ea typeface="+mj-ea"/>
                      </a:endParaRPr>
                    </a:p>
                  </a:txBody>
                  <a:tcPr>
                    <a:solidFill>
                      <a:schemeClr val="accent4">
                        <a:lumMod val="60000"/>
                        <a:lumOff val="40000"/>
                      </a:schemeClr>
                    </a:solidFill>
                  </a:tcPr>
                </a:tc>
                <a:tc>
                  <a:txBody>
                    <a:bodyPr/>
                    <a:lstStyle/>
                    <a:p>
                      <a:r>
                        <a:rPr kumimoji="1" lang="ja-JP" altLang="en-US" sz="800" dirty="0">
                          <a:latin typeface="+mj-ea"/>
                          <a:ea typeface="+mj-ea"/>
                        </a:rPr>
                        <a:t>ファッション</a:t>
                      </a:r>
                    </a:p>
                  </a:txBody>
                  <a:tcPr>
                    <a:solidFill>
                      <a:schemeClr val="accent4">
                        <a:lumMod val="60000"/>
                        <a:lumOff val="4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60000"/>
                        <a:lumOff val="40000"/>
                      </a:schemeClr>
                    </a:solidFill>
                  </a:tcPr>
                </a:tc>
                <a:extLst>
                  <a:ext uri="{0D108BD9-81ED-4DB2-BD59-A6C34878D82A}">
                    <a16:rowId xmlns:a16="http://schemas.microsoft.com/office/drawing/2014/main" val="1918659692"/>
                  </a:ext>
                </a:extLst>
              </a:tr>
              <a:tr h="0">
                <a:tc>
                  <a:txBody>
                    <a:bodyPr/>
                    <a:lstStyle/>
                    <a:p>
                      <a:pPr algn="ctr"/>
                      <a:r>
                        <a:rPr kumimoji="1" lang="en-US" altLang="ja-JP" sz="800" dirty="0">
                          <a:latin typeface="+mj-ea"/>
                          <a:ea typeface="+mj-ea"/>
                        </a:rPr>
                        <a:t>7-4</a:t>
                      </a:r>
                      <a:endParaRPr kumimoji="1" lang="ja-JP" altLang="en-US" sz="800" dirty="0">
                        <a:latin typeface="+mj-ea"/>
                        <a:ea typeface="+mj-ea"/>
                      </a:endParaRPr>
                    </a:p>
                  </a:txBody>
                  <a:tcPr>
                    <a:solidFill>
                      <a:schemeClr val="accent4">
                        <a:lumMod val="60000"/>
                        <a:lumOff val="40000"/>
                      </a:schemeClr>
                    </a:solidFill>
                  </a:tcPr>
                </a:tc>
                <a:tc>
                  <a:txBody>
                    <a:bodyPr/>
                    <a:lstStyle/>
                    <a:p>
                      <a:r>
                        <a:rPr kumimoji="1" lang="ja-JP" altLang="en-US" sz="800" dirty="0">
                          <a:latin typeface="+mj-ea"/>
                          <a:ea typeface="+mj-ea"/>
                        </a:rPr>
                        <a:t>アクセサリー</a:t>
                      </a:r>
                    </a:p>
                  </a:txBody>
                  <a:tcPr>
                    <a:solidFill>
                      <a:schemeClr val="accent4">
                        <a:lumMod val="60000"/>
                        <a:lumOff val="4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4">
                        <a:lumMod val="60000"/>
                        <a:lumOff val="40000"/>
                      </a:schemeClr>
                    </a:solidFill>
                  </a:tcPr>
                </a:tc>
                <a:extLst>
                  <a:ext uri="{0D108BD9-81ED-4DB2-BD59-A6C34878D82A}">
                    <a16:rowId xmlns:a16="http://schemas.microsoft.com/office/drawing/2014/main" val="2535428109"/>
                  </a:ext>
                </a:extLst>
              </a:tr>
              <a:tr h="0">
                <a:tc>
                  <a:txBody>
                    <a:bodyPr/>
                    <a:lstStyle/>
                    <a:p>
                      <a:pPr algn="ctr"/>
                      <a:r>
                        <a:rPr kumimoji="1" lang="en-US" altLang="ja-JP" sz="800" dirty="0">
                          <a:latin typeface="+mj-ea"/>
                          <a:ea typeface="+mj-ea"/>
                        </a:rPr>
                        <a:t>8-1</a:t>
                      </a:r>
                      <a:endParaRPr kumimoji="1" lang="ja-JP" altLang="en-US" sz="800" dirty="0">
                        <a:latin typeface="+mj-ea"/>
                        <a:ea typeface="+mj-ea"/>
                      </a:endParaRPr>
                    </a:p>
                  </a:txBody>
                  <a:tcPr>
                    <a:solidFill>
                      <a:schemeClr val="accent4"/>
                    </a:solidFill>
                  </a:tcPr>
                </a:tc>
                <a:tc>
                  <a:txBody>
                    <a:bodyPr/>
                    <a:lstStyle/>
                    <a:p>
                      <a:r>
                        <a:rPr kumimoji="1" lang="ja-JP" altLang="en-US" sz="800" dirty="0">
                          <a:latin typeface="+mj-ea"/>
                          <a:ea typeface="+mj-ea"/>
                        </a:rPr>
                        <a:t>スイーツ</a:t>
                      </a:r>
                    </a:p>
                  </a:txBody>
                  <a:tcPr>
                    <a:solidFill>
                      <a:schemeClr val="accent4"/>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solidFill>
                  </a:tcPr>
                </a:tc>
                <a:extLst>
                  <a:ext uri="{0D108BD9-81ED-4DB2-BD59-A6C34878D82A}">
                    <a16:rowId xmlns:a16="http://schemas.microsoft.com/office/drawing/2014/main" val="1993020268"/>
                  </a:ext>
                </a:extLst>
              </a:tr>
              <a:tr h="0">
                <a:tc>
                  <a:txBody>
                    <a:bodyPr/>
                    <a:lstStyle/>
                    <a:p>
                      <a:pPr algn="ctr"/>
                      <a:r>
                        <a:rPr kumimoji="1" lang="en-US" altLang="ja-JP" sz="800" dirty="0">
                          <a:latin typeface="+mj-ea"/>
                          <a:ea typeface="+mj-ea"/>
                        </a:rPr>
                        <a:t>8-2</a:t>
                      </a:r>
                      <a:endParaRPr kumimoji="1" lang="ja-JP" altLang="en-US" sz="800" dirty="0">
                        <a:latin typeface="+mj-ea"/>
                        <a:ea typeface="+mj-ea"/>
                      </a:endParaRPr>
                    </a:p>
                  </a:txBody>
                  <a:tcPr>
                    <a:solidFill>
                      <a:schemeClr val="accent4"/>
                    </a:solidFill>
                  </a:tcPr>
                </a:tc>
                <a:tc>
                  <a:txBody>
                    <a:bodyPr/>
                    <a:lstStyle/>
                    <a:p>
                      <a:r>
                        <a:rPr kumimoji="1" lang="ja-JP" altLang="en-US" sz="800" dirty="0">
                          <a:latin typeface="+mj-ea"/>
                          <a:ea typeface="+mj-ea"/>
                        </a:rPr>
                        <a:t>コスメ</a:t>
                      </a:r>
                    </a:p>
                  </a:txBody>
                  <a:tcPr>
                    <a:solidFill>
                      <a:schemeClr val="accent4"/>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solidFill>
                  </a:tcPr>
                </a:tc>
                <a:extLst>
                  <a:ext uri="{0D108BD9-81ED-4DB2-BD59-A6C34878D82A}">
                    <a16:rowId xmlns:a16="http://schemas.microsoft.com/office/drawing/2014/main" val="1928229427"/>
                  </a:ext>
                </a:extLst>
              </a:tr>
              <a:tr h="0">
                <a:tc>
                  <a:txBody>
                    <a:bodyPr/>
                    <a:lstStyle/>
                    <a:p>
                      <a:pPr algn="ctr"/>
                      <a:r>
                        <a:rPr kumimoji="1" lang="en-US" altLang="ja-JP" sz="800" dirty="0">
                          <a:latin typeface="+mj-ea"/>
                          <a:ea typeface="+mj-ea"/>
                        </a:rPr>
                        <a:t>8-3</a:t>
                      </a:r>
                      <a:endParaRPr kumimoji="1" lang="ja-JP" altLang="en-US" sz="800" dirty="0">
                        <a:latin typeface="+mj-ea"/>
                        <a:ea typeface="+mj-ea"/>
                      </a:endParaRPr>
                    </a:p>
                  </a:txBody>
                  <a:tcPr>
                    <a:solidFill>
                      <a:schemeClr val="accent4"/>
                    </a:solidFill>
                  </a:tcPr>
                </a:tc>
                <a:tc>
                  <a:txBody>
                    <a:bodyPr/>
                    <a:lstStyle/>
                    <a:p>
                      <a:r>
                        <a:rPr kumimoji="1" lang="ja-JP" altLang="en-US" sz="800" dirty="0">
                          <a:latin typeface="+mj-ea"/>
                          <a:ea typeface="+mj-ea"/>
                        </a:rPr>
                        <a:t>ファッション</a:t>
                      </a:r>
                    </a:p>
                  </a:txBody>
                  <a:tcPr>
                    <a:solidFill>
                      <a:schemeClr val="accent4"/>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4"/>
                    </a:solidFill>
                  </a:tcPr>
                </a:tc>
                <a:extLst>
                  <a:ext uri="{0D108BD9-81ED-4DB2-BD59-A6C34878D82A}">
                    <a16:rowId xmlns:a16="http://schemas.microsoft.com/office/drawing/2014/main" val="2445995656"/>
                  </a:ext>
                </a:extLst>
              </a:tr>
              <a:tr h="0">
                <a:tc>
                  <a:txBody>
                    <a:bodyPr/>
                    <a:lstStyle/>
                    <a:p>
                      <a:pPr algn="ctr"/>
                      <a:r>
                        <a:rPr kumimoji="1" lang="en-US" altLang="ja-JP" sz="800" dirty="0">
                          <a:latin typeface="+mj-ea"/>
                          <a:ea typeface="+mj-ea"/>
                        </a:rPr>
                        <a:t>8-4</a:t>
                      </a:r>
                      <a:endParaRPr kumimoji="1" lang="ja-JP" altLang="en-US" sz="800" dirty="0">
                        <a:latin typeface="+mj-ea"/>
                        <a:ea typeface="+mj-ea"/>
                      </a:endParaRPr>
                    </a:p>
                  </a:txBody>
                  <a:tcPr>
                    <a:solidFill>
                      <a:schemeClr val="accent4"/>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4"/>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4"/>
                    </a:solidFill>
                  </a:tcPr>
                </a:tc>
                <a:extLst>
                  <a:ext uri="{0D108BD9-81ED-4DB2-BD59-A6C34878D82A}">
                    <a16:rowId xmlns:a16="http://schemas.microsoft.com/office/drawing/2014/main" val="3854838839"/>
                  </a:ext>
                </a:extLst>
              </a:tr>
            </a:tbl>
          </a:graphicData>
        </a:graphic>
      </p:graphicFrame>
      <p:graphicFrame>
        <p:nvGraphicFramePr>
          <p:cNvPr id="24" name="表 2">
            <a:extLst>
              <a:ext uri="{FF2B5EF4-FFF2-40B4-BE49-F238E27FC236}">
                <a16:creationId xmlns:a16="http://schemas.microsoft.com/office/drawing/2014/main" id="{76899307-DC37-471E-83A3-90994087E6BE}"/>
              </a:ext>
            </a:extLst>
          </p:cNvPr>
          <p:cNvGraphicFramePr>
            <a:graphicFrameLocks noGrp="1"/>
          </p:cNvGraphicFramePr>
          <p:nvPr>
            <p:extLst>
              <p:ext uri="{D42A27DB-BD31-4B8C-83A1-F6EECF244321}">
                <p14:modId xmlns:p14="http://schemas.microsoft.com/office/powerpoint/2010/main" val="1290641464"/>
              </p:ext>
            </p:extLst>
          </p:nvPr>
        </p:nvGraphicFramePr>
        <p:xfrm>
          <a:off x="6222541" y="1643367"/>
          <a:ext cx="2700000" cy="4602480"/>
        </p:xfrm>
        <a:graphic>
          <a:graphicData uri="http://schemas.openxmlformats.org/drawingml/2006/table">
            <a:tbl>
              <a:tblPr firstRow="1" bandRow="1">
                <a:tableStyleId>{5C22544A-7EE6-4342-B048-85BDC9FD1C3A}</a:tableStyleId>
              </a:tblPr>
              <a:tblGrid>
                <a:gridCol w="715255">
                  <a:extLst>
                    <a:ext uri="{9D8B030D-6E8A-4147-A177-3AD203B41FA5}">
                      <a16:colId xmlns:a16="http://schemas.microsoft.com/office/drawing/2014/main" val="2703207981"/>
                    </a:ext>
                  </a:extLst>
                </a:gridCol>
                <a:gridCol w="1377529">
                  <a:extLst>
                    <a:ext uri="{9D8B030D-6E8A-4147-A177-3AD203B41FA5}">
                      <a16:colId xmlns:a16="http://schemas.microsoft.com/office/drawing/2014/main" val="58433154"/>
                    </a:ext>
                  </a:extLst>
                </a:gridCol>
                <a:gridCol w="607216">
                  <a:extLst>
                    <a:ext uri="{9D8B030D-6E8A-4147-A177-3AD203B41FA5}">
                      <a16:colId xmlns:a16="http://schemas.microsoft.com/office/drawing/2014/main" val="3299083731"/>
                    </a:ext>
                  </a:extLst>
                </a:gridCol>
              </a:tblGrid>
              <a:tr h="0">
                <a:tc>
                  <a:txBody>
                    <a:bodyPr/>
                    <a:lstStyle/>
                    <a:p>
                      <a:pPr algn="ctr"/>
                      <a:r>
                        <a:rPr kumimoji="1" lang="ja-JP" altLang="en-US" sz="800" dirty="0">
                          <a:latin typeface="+mj-ea"/>
                          <a:ea typeface="+mj-ea"/>
                        </a:rPr>
                        <a:t>ステージ</a:t>
                      </a:r>
                      <a:r>
                        <a:rPr kumimoji="1" lang="en-US" altLang="ja-JP" sz="800" dirty="0">
                          <a:latin typeface="+mj-ea"/>
                          <a:ea typeface="+mj-ea"/>
                        </a:rPr>
                        <a:t>-</a:t>
                      </a:r>
                      <a:r>
                        <a:rPr kumimoji="1" lang="ja-JP" altLang="en-US" sz="800" dirty="0">
                          <a:latin typeface="+mj-ea"/>
                          <a:ea typeface="+mj-ea"/>
                        </a:rPr>
                        <a:t>クエスト</a:t>
                      </a:r>
                    </a:p>
                  </a:txBody>
                  <a:tcPr anchor="ctr"/>
                </a:tc>
                <a:tc>
                  <a:txBody>
                    <a:bodyPr/>
                    <a:lstStyle/>
                    <a:p>
                      <a:pPr algn="ctr"/>
                      <a:r>
                        <a:rPr kumimoji="1" lang="ja-JP" altLang="en-US" sz="800" b="1" kern="1200" dirty="0">
                          <a:solidFill>
                            <a:schemeClr val="lt1"/>
                          </a:solidFill>
                          <a:latin typeface="+mj-ea"/>
                          <a:ea typeface="+mn-ea"/>
                          <a:cs typeface="+mn-cs"/>
                        </a:rPr>
                        <a:t>入手ジャンル</a:t>
                      </a:r>
                    </a:p>
                  </a:txBody>
                  <a:tcPr anchor="ctr"/>
                </a:tc>
                <a:tc>
                  <a:txBody>
                    <a:bodyPr/>
                    <a:lstStyle/>
                    <a:p>
                      <a:pPr algn="ctr"/>
                      <a:r>
                        <a:rPr kumimoji="1" lang="ja-JP" altLang="en-US" sz="800" b="1" kern="1200" dirty="0">
                          <a:solidFill>
                            <a:schemeClr val="lt1"/>
                          </a:solidFill>
                          <a:latin typeface="+mj-ea"/>
                          <a:ea typeface="+mn-ea"/>
                          <a:cs typeface="+mn-cs"/>
                        </a:rPr>
                        <a:t>入手数</a:t>
                      </a:r>
                    </a:p>
                  </a:txBody>
                  <a:tcPr anchor="ctr"/>
                </a:tc>
                <a:extLst>
                  <a:ext uri="{0D108BD9-81ED-4DB2-BD59-A6C34878D82A}">
                    <a16:rowId xmlns:a16="http://schemas.microsoft.com/office/drawing/2014/main" val="2876420860"/>
                  </a:ext>
                </a:extLst>
              </a:tr>
              <a:tr h="0">
                <a:tc>
                  <a:txBody>
                    <a:bodyPr/>
                    <a:lstStyle/>
                    <a:p>
                      <a:pPr algn="ctr"/>
                      <a:r>
                        <a:rPr kumimoji="1" lang="en-US" altLang="ja-JP" sz="800" dirty="0">
                          <a:latin typeface="+mj-ea"/>
                          <a:ea typeface="+mj-ea"/>
                        </a:rPr>
                        <a:t>9-1</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コスメ</a:t>
                      </a:r>
                    </a:p>
                  </a:txBody>
                  <a:tcPr>
                    <a:solidFill>
                      <a:schemeClr val="accent2">
                        <a:lumMod val="20000"/>
                        <a:lumOff val="8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1936167923"/>
                  </a:ext>
                </a:extLst>
              </a:tr>
              <a:tr h="0">
                <a:tc>
                  <a:txBody>
                    <a:bodyPr/>
                    <a:lstStyle/>
                    <a:p>
                      <a:pPr algn="ctr"/>
                      <a:r>
                        <a:rPr kumimoji="1" lang="en-US" altLang="ja-JP" sz="800" dirty="0">
                          <a:latin typeface="+mj-ea"/>
                          <a:ea typeface="+mj-ea"/>
                        </a:rPr>
                        <a:t>9-2</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ファッション</a:t>
                      </a:r>
                    </a:p>
                  </a:txBody>
                  <a:tcPr>
                    <a:solidFill>
                      <a:schemeClr val="accent2">
                        <a:lumMod val="20000"/>
                        <a:lumOff val="8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1663857573"/>
                  </a:ext>
                </a:extLst>
              </a:tr>
              <a:tr h="0">
                <a:tc>
                  <a:txBody>
                    <a:bodyPr/>
                    <a:lstStyle/>
                    <a:p>
                      <a:pPr algn="ctr"/>
                      <a:r>
                        <a:rPr kumimoji="1" lang="en-US" altLang="ja-JP" sz="800" dirty="0">
                          <a:latin typeface="+mj-ea"/>
                          <a:ea typeface="+mj-ea"/>
                        </a:rPr>
                        <a:t>9-3</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アクセサリー</a:t>
                      </a:r>
                    </a:p>
                  </a:txBody>
                  <a:tcPr>
                    <a:solidFill>
                      <a:schemeClr val="accent2">
                        <a:lumMod val="20000"/>
                        <a:lumOff val="8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4278985923"/>
                  </a:ext>
                </a:extLst>
              </a:tr>
              <a:tr h="0">
                <a:tc>
                  <a:txBody>
                    <a:bodyPr/>
                    <a:lstStyle/>
                    <a:p>
                      <a:pPr algn="ctr"/>
                      <a:r>
                        <a:rPr kumimoji="1" lang="en-US" altLang="ja-JP" sz="800" dirty="0">
                          <a:latin typeface="+mj-ea"/>
                          <a:ea typeface="+mj-ea"/>
                        </a:rPr>
                        <a:t>9-4</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スイーツ</a:t>
                      </a:r>
                    </a:p>
                  </a:txBody>
                  <a:tcPr>
                    <a:solidFill>
                      <a:schemeClr val="accent2">
                        <a:lumMod val="20000"/>
                        <a:lumOff val="8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1981269460"/>
                  </a:ext>
                </a:extLst>
              </a:tr>
              <a:tr h="0">
                <a:tc>
                  <a:txBody>
                    <a:bodyPr/>
                    <a:lstStyle/>
                    <a:p>
                      <a:pPr algn="ctr"/>
                      <a:r>
                        <a:rPr kumimoji="1" lang="en-US" altLang="ja-JP" sz="800" dirty="0">
                          <a:latin typeface="+mj-ea"/>
                          <a:ea typeface="+mj-ea"/>
                        </a:rPr>
                        <a:t>9-5</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コスメ</a:t>
                      </a:r>
                    </a:p>
                  </a:txBody>
                  <a:tcPr>
                    <a:solidFill>
                      <a:schemeClr val="accent2">
                        <a:lumMod val="20000"/>
                        <a:lumOff val="8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1609641986"/>
                  </a:ext>
                </a:extLst>
              </a:tr>
              <a:tr h="0">
                <a:tc>
                  <a:txBody>
                    <a:bodyPr/>
                    <a:lstStyle/>
                    <a:p>
                      <a:pPr algn="ctr"/>
                      <a:r>
                        <a:rPr kumimoji="1" lang="en-US" altLang="ja-JP" sz="800" dirty="0">
                          <a:latin typeface="+mj-ea"/>
                          <a:ea typeface="+mj-ea"/>
                        </a:rPr>
                        <a:t>10-1</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ファッション</a:t>
                      </a:r>
                    </a:p>
                  </a:txBody>
                  <a:tcPr>
                    <a:solidFill>
                      <a:schemeClr val="accent2">
                        <a:lumMod val="40000"/>
                        <a:lumOff val="6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2724242747"/>
                  </a:ext>
                </a:extLst>
              </a:tr>
              <a:tr h="0">
                <a:tc>
                  <a:txBody>
                    <a:bodyPr/>
                    <a:lstStyle/>
                    <a:p>
                      <a:pPr algn="ctr"/>
                      <a:r>
                        <a:rPr kumimoji="1" lang="en-US" altLang="ja-JP" sz="800" dirty="0">
                          <a:latin typeface="+mj-ea"/>
                          <a:ea typeface="+mj-ea"/>
                        </a:rPr>
                        <a:t>10-2</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アクセサリー</a:t>
                      </a:r>
                    </a:p>
                  </a:txBody>
                  <a:tcPr>
                    <a:solidFill>
                      <a:schemeClr val="accent2">
                        <a:lumMod val="40000"/>
                        <a:lumOff val="6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2500895137"/>
                  </a:ext>
                </a:extLst>
              </a:tr>
              <a:tr h="0">
                <a:tc>
                  <a:txBody>
                    <a:bodyPr/>
                    <a:lstStyle/>
                    <a:p>
                      <a:pPr algn="ctr"/>
                      <a:r>
                        <a:rPr kumimoji="1" lang="en-US" altLang="ja-JP" sz="800" dirty="0">
                          <a:latin typeface="+mj-ea"/>
                          <a:ea typeface="+mj-ea"/>
                        </a:rPr>
                        <a:t>10-3</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コスメ</a:t>
                      </a:r>
                    </a:p>
                  </a:txBody>
                  <a:tcPr>
                    <a:solidFill>
                      <a:schemeClr val="accent2">
                        <a:lumMod val="40000"/>
                        <a:lumOff val="6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1856907540"/>
                  </a:ext>
                </a:extLst>
              </a:tr>
              <a:tr h="0">
                <a:tc>
                  <a:txBody>
                    <a:bodyPr/>
                    <a:lstStyle/>
                    <a:p>
                      <a:pPr algn="ctr"/>
                      <a:r>
                        <a:rPr kumimoji="1" lang="en-US" altLang="ja-JP" sz="800" dirty="0">
                          <a:latin typeface="+mj-ea"/>
                          <a:ea typeface="+mj-ea"/>
                        </a:rPr>
                        <a:t>10-4</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ファッション</a:t>
                      </a:r>
                    </a:p>
                  </a:txBody>
                  <a:tcPr>
                    <a:solidFill>
                      <a:schemeClr val="accent2">
                        <a:lumMod val="40000"/>
                        <a:lumOff val="6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2795043810"/>
                  </a:ext>
                </a:extLst>
              </a:tr>
              <a:tr h="0">
                <a:tc>
                  <a:txBody>
                    <a:bodyPr/>
                    <a:lstStyle/>
                    <a:p>
                      <a:pPr algn="ctr"/>
                      <a:r>
                        <a:rPr kumimoji="1" lang="en-US" altLang="ja-JP" sz="800" dirty="0">
                          <a:latin typeface="+mj-ea"/>
                          <a:ea typeface="+mj-ea"/>
                        </a:rPr>
                        <a:t>10-5</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2">
                        <a:lumMod val="40000"/>
                        <a:lumOff val="60000"/>
                      </a:schemeClr>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1002367942"/>
                  </a:ext>
                </a:extLst>
              </a:tr>
              <a:tr h="0">
                <a:tc>
                  <a:txBody>
                    <a:bodyPr/>
                    <a:lstStyle/>
                    <a:p>
                      <a:pPr algn="ctr"/>
                      <a:r>
                        <a:rPr kumimoji="1" lang="en-US" altLang="ja-JP" sz="800" dirty="0">
                          <a:latin typeface="+mj-ea"/>
                          <a:ea typeface="+mj-ea"/>
                        </a:rPr>
                        <a:t>11-1</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ファッション、スイーツ</a:t>
                      </a:r>
                    </a:p>
                  </a:txBody>
                  <a:tcPr>
                    <a:solidFill>
                      <a:schemeClr val="accent2">
                        <a:lumMod val="60000"/>
                        <a:lumOff val="4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3529883499"/>
                  </a:ext>
                </a:extLst>
              </a:tr>
              <a:tr h="0">
                <a:tc>
                  <a:txBody>
                    <a:bodyPr/>
                    <a:lstStyle/>
                    <a:p>
                      <a:pPr algn="ctr"/>
                      <a:r>
                        <a:rPr kumimoji="1" lang="en-US" altLang="ja-JP" sz="800" dirty="0">
                          <a:latin typeface="+mj-ea"/>
                          <a:ea typeface="+mj-ea"/>
                        </a:rPr>
                        <a:t>11-2</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アクセサリー</a:t>
                      </a:r>
                    </a:p>
                  </a:txBody>
                  <a:tcPr>
                    <a:solidFill>
                      <a:schemeClr val="accent2">
                        <a:lumMod val="60000"/>
                        <a:lumOff val="40000"/>
                      </a:schemeClr>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3606243372"/>
                  </a:ext>
                </a:extLst>
              </a:tr>
              <a:tr h="0">
                <a:tc>
                  <a:txBody>
                    <a:bodyPr/>
                    <a:lstStyle/>
                    <a:p>
                      <a:pPr algn="ctr"/>
                      <a:r>
                        <a:rPr kumimoji="1" lang="en-US" altLang="ja-JP" sz="800" dirty="0">
                          <a:latin typeface="+mj-ea"/>
                          <a:ea typeface="+mj-ea"/>
                        </a:rPr>
                        <a:t>11-3</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コスメ</a:t>
                      </a:r>
                    </a:p>
                  </a:txBody>
                  <a:tcPr>
                    <a:solidFill>
                      <a:schemeClr val="accent2">
                        <a:lumMod val="60000"/>
                        <a:lumOff val="40000"/>
                      </a:schemeClr>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3488595223"/>
                  </a:ext>
                </a:extLst>
              </a:tr>
              <a:tr h="0">
                <a:tc>
                  <a:txBody>
                    <a:bodyPr/>
                    <a:lstStyle/>
                    <a:p>
                      <a:pPr algn="ctr"/>
                      <a:r>
                        <a:rPr kumimoji="1" lang="en-US" altLang="ja-JP" sz="800" dirty="0">
                          <a:latin typeface="+mj-ea"/>
                          <a:ea typeface="+mj-ea"/>
                        </a:rPr>
                        <a:t>11-4</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ファッション</a:t>
                      </a:r>
                    </a:p>
                  </a:txBody>
                  <a:tcPr>
                    <a:solidFill>
                      <a:schemeClr val="accent2">
                        <a:lumMod val="60000"/>
                        <a:lumOff val="40000"/>
                      </a:schemeClr>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2039888719"/>
                  </a:ext>
                </a:extLst>
              </a:tr>
              <a:tr h="0">
                <a:tc>
                  <a:txBody>
                    <a:bodyPr/>
                    <a:lstStyle/>
                    <a:p>
                      <a:pPr algn="ctr"/>
                      <a:r>
                        <a:rPr kumimoji="1" lang="en-US" altLang="ja-JP" sz="800" dirty="0">
                          <a:latin typeface="+mj-ea"/>
                          <a:ea typeface="+mj-ea"/>
                        </a:rPr>
                        <a:t>11-5</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ファッション</a:t>
                      </a:r>
                    </a:p>
                  </a:txBody>
                  <a:tcPr>
                    <a:solidFill>
                      <a:schemeClr val="accent2">
                        <a:lumMod val="60000"/>
                        <a:lumOff val="40000"/>
                      </a:schemeClr>
                    </a:solidFill>
                  </a:tcPr>
                </a:tc>
                <a:tc>
                  <a:txBody>
                    <a:bodyPr/>
                    <a:lstStyle/>
                    <a:p>
                      <a:pPr algn="ctr"/>
                      <a:r>
                        <a:rPr kumimoji="1" lang="en-US" altLang="ja-JP" sz="800" dirty="0">
                          <a:latin typeface="+mj-ea"/>
                          <a:ea typeface="+mj-ea"/>
                        </a:rPr>
                        <a:t>10</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1185218885"/>
                  </a:ext>
                </a:extLst>
              </a:tr>
              <a:tr h="0">
                <a:tc>
                  <a:txBody>
                    <a:bodyPr/>
                    <a:lstStyle/>
                    <a:p>
                      <a:pPr algn="ctr"/>
                      <a:r>
                        <a:rPr kumimoji="1" lang="en-US" altLang="ja-JP" sz="800" dirty="0">
                          <a:latin typeface="+mj-ea"/>
                          <a:ea typeface="+mj-ea"/>
                        </a:rPr>
                        <a:t>12-1</a:t>
                      </a:r>
                      <a:endParaRPr kumimoji="1" lang="ja-JP" altLang="en-US" sz="800" dirty="0">
                        <a:latin typeface="+mj-ea"/>
                        <a:ea typeface="+mj-ea"/>
                      </a:endParaRPr>
                    </a:p>
                  </a:txBody>
                  <a:tcPr>
                    <a:solidFill>
                      <a:schemeClr val="accent2"/>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2"/>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1676384803"/>
                  </a:ext>
                </a:extLst>
              </a:tr>
              <a:tr h="0">
                <a:tc>
                  <a:txBody>
                    <a:bodyPr/>
                    <a:lstStyle/>
                    <a:p>
                      <a:pPr algn="ctr"/>
                      <a:r>
                        <a:rPr kumimoji="1" lang="en-US" altLang="ja-JP" sz="800" dirty="0">
                          <a:latin typeface="+mj-ea"/>
                          <a:ea typeface="+mj-ea"/>
                        </a:rPr>
                        <a:t>12-2</a:t>
                      </a:r>
                      <a:endParaRPr kumimoji="1" lang="ja-JP" altLang="en-US" sz="800" dirty="0">
                        <a:latin typeface="+mj-ea"/>
                        <a:ea typeface="+mj-ea"/>
                      </a:endParaRPr>
                    </a:p>
                  </a:txBody>
                  <a:tcPr>
                    <a:solidFill>
                      <a:schemeClr val="accent2"/>
                    </a:solidFill>
                  </a:tcPr>
                </a:tc>
                <a:tc>
                  <a:txBody>
                    <a:bodyPr/>
                    <a:lstStyle/>
                    <a:p>
                      <a:r>
                        <a:rPr kumimoji="1" lang="ja-JP" altLang="en-US" sz="800" dirty="0">
                          <a:latin typeface="+mj-ea"/>
                          <a:ea typeface="+mj-ea"/>
                        </a:rPr>
                        <a:t>ファッション、スイーツ</a:t>
                      </a:r>
                    </a:p>
                  </a:txBody>
                  <a:tcPr>
                    <a:solidFill>
                      <a:schemeClr val="accent2"/>
                    </a:solidFill>
                  </a:tcPr>
                </a:tc>
                <a:tc>
                  <a:txBody>
                    <a:bodyPr/>
                    <a:lstStyle/>
                    <a:p>
                      <a:pPr algn="ctr"/>
                      <a:r>
                        <a:rPr kumimoji="1" lang="en-US" altLang="ja-JP" sz="800" dirty="0">
                          <a:latin typeface="+mj-ea"/>
                          <a:ea typeface="+mj-ea"/>
                        </a:rPr>
                        <a:t>10</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2250545685"/>
                  </a:ext>
                </a:extLst>
              </a:tr>
              <a:tr h="0">
                <a:tc>
                  <a:txBody>
                    <a:bodyPr/>
                    <a:lstStyle/>
                    <a:p>
                      <a:pPr algn="ctr"/>
                      <a:r>
                        <a:rPr kumimoji="1" lang="en-US" altLang="ja-JP" sz="800" dirty="0">
                          <a:latin typeface="+mj-ea"/>
                          <a:ea typeface="+mj-ea"/>
                        </a:rPr>
                        <a:t>12-3</a:t>
                      </a:r>
                      <a:endParaRPr kumimoji="1" lang="ja-JP" altLang="en-US" sz="800" dirty="0">
                        <a:latin typeface="+mj-ea"/>
                        <a:ea typeface="+mj-ea"/>
                      </a:endParaRPr>
                    </a:p>
                  </a:txBody>
                  <a:tcPr>
                    <a:solidFill>
                      <a:schemeClr val="accent2"/>
                    </a:solidFill>
                  </a:tcPr>
                </a:tc>
                <a:tc>
                  <a:txBody>
                    <a:bodyPr/>
                    <a:lstStyle/>
                    <a:p>
                      <a:r>
                        <a:rPr kumimoji="1" lang="ja-JP" altLang="en-US" sz="800" dirty="0">
                          <a:latin typeface="+mj-ea"/>
                          <a:ea typeface="+mj-ea"/>
                        </a:rPr>
                        <a:t>アクセサリー</a:t>
                      </a:r>
                    </a:p>
                  </a:txBody>
                  <a:tcPr>
                    <a:solidFill>
                      <a:schemeClr val="accent2"/>
                    </a:solidFill>
                  </a:tcPr>
                </a:tc>
                <a:tc>
                  <a:txBody>
                    <a:bodyPr/>
                    <a:lstStyle/>
                    <a:p>
                      <a:pPr algn="ctr"/>
                      <a:r>
                        <a:rPr kumimoji="1" lang="en-US" altLang="ja-JP" sz="800" dirty="0">
                          <a:latin typeface="+mj-ea"/>
                          <a:ea typeface="+mj-ea"/>
                        </a:rPr>
                        <a:t>10</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3245197067"/>
                  </a:ext>
                </a:extLst>
              </a:tr>
              <a:tr h="0">
                <a:tc>
                  <a:txBody>
                    <a:bodyPr/>
                    <a:lstStyle/>
                    <a:p>
                      <a:pPr algn="ctr"/>
                      <a:r>
                        <a:rPr kumimoji="1" lang="en-US" altLang="ja-JP" sz="800" dirty="0">
                          <a:latin typeface="+mj-ea"/>
                          <a:ea typeface="+mj-ea"/>
                        </a:rPr>
                        <a:t>12-4</a:t>
                      </a:r>
                      <a:endParaRPr kumimoji="1" lang="ja-JP" altLang="en-US" sz="800" dirty="0">
                        <a:latin typeface="+mj-ea"/>
                        <a:ea typeface="+mj-ea"/>
                      </a:endParaRPr>
                    </a:p>
                  </a:txBody>
                  <a:tcPr>
                    <a:solidFill>
                      <a:schemeClr val="accent2"/>
                    </a:solidFill>
                  </a:tcPr>
                </a:tc>
                <a:tc>
                  <a:txBody>
                    <a:bodyPr/>
                    <a:lstStyle/>
                    <a:p>
                      <a:r>
                        <a:rPr kumimoji="1" lang="ja-JP" altLang="en-US" sz="800" dirty="0">
                          <a:latin typeface="+mj-ea"/>
                          <a:ea typeface="+mj-ea"/>
                        </a:rPr>
                        <a:t>コスメ</a:t>
                      </a:r>
                    </a:p>
                  </a:txBody>
                  <a:tcPr>
                    <a:solidFill>
                      <a:schemeClr val="accent2"/>
                    </a:solidFill>
                  </a:tcPr>
                </a:tc>
                <a:tc>
                  <a:txBody>
                    <a:bodyPr/>
                    <a:lstStyle/>
                    <a:p>
                      <a:pPr algn="ctr"/>
                      <a:r>
                        <a:rPr kumimoji="1" lang="en-US" altLang="ja-JP" sz="800" dirty="0">
                          <a:latin typeface="+mj-ea"/>
                          <a:ea typeface="+mj-ea"/>
                        </a:rPr>
                        <a:t>10</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287665830"/>
                  </a:ext>
                </a:extLst>
              </a:tr>
              <a:tr h="0">
                <a:tc>
                  <a:txBody>
                    <a:bodyPr/>
                    <a:lstStyle/>
                    <a:p>
                      <a:pPr algn="ctr"/>
                      <a:r>
                        <a:rPr kumimoji="1" lang="en-US" altLang="ja-JP" sz="800" dirty="0">
                          <a:latin typeface="+mj-ea"/>
                          <a:ea typeface="+mj-ea"/>
                        </a:rPr>
                        <a:t>12-5</a:t>
                      </a:r>
                      <a:endParaRPr kumimoji="1" lang="ja-JP" altLang="en-US" sz="800" dirty="0">
                        <a:latin typeface="+mj-ea"/>
                        <a:ea typeface="+mj-ea"/>
                      </a:endParaRPr>
                    </a:p>
                  </a:txBody>
                  <a:tcPr>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kern="1200" dirty="0">
                          <a:solidFill>
                            <a:schemeClr val="dk1"/>
                          </a:solidFill>
                          <a:latin typeface="+mj-ea"/>
                          <a:ea typeface="+mn-ea"/>
                          <a:cs typeface="+mn-cs"/>
                        </a:rPr>
                        <a:t>アクセサリー、スイーツ</a:t>
                      </a:r>
                    </a:p>
                  </a:txBody>
                  <a:tcPr>
                    <a:solidFill>
                      <a:schemeClr val="accent2"/>
                    </a:solidFill>
                  </a:tcPr>
                </a:tc>
                <a:tc>
                  <a:txBody>
                    <a:bodyPr/>
                    <a:lstStyle/>
                    <a:p>
                      <a:pPr algn="ctr"/>
                      <a:r>
                        <a:rPr kumimoji="1" lang="en-US" altLang="ja-JP" sz="800" dirty="0">
                          <a:latin typeface="+mj-ea"/>
                          <a:ea typeface="+mj-ea"/>
                        </a:rPr>
                        <a:t>11</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2868768739"/>
                  </a:ext>
                </a:extLst>
              </a:tr>
            </a:tbl>
          </a:graphicData>
        </a:graphic>
      </p:graphicFrame>
    </p:spTree>
    <p:extLst>
      <p:ext uri="{BB962C8B-B14F-4D97-AF65-F5344CB8AC3E}">
        <p14:creationId xmlns:p14="http://schemas.microsoft.com/office/powerpoint/2010/main" val="3945621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76032127-4161-44CC-9AB1-8A45DBD0C142}"/>
              </a:ext>
            </a:extLst>
          </p:cNvPr>
          <p:cNvPicPr>
            <a:picLocks noChangeAspect="1"/>
          </p:cNvPicPr>
          <p:nvPr/>
        </p:nvPicPr>
        <p:blipFill>
          <a:blip r:embed="rId2"/>
          <a:stretch>
            <a:fillRect/>
          </a:stretch>
        </p:blipFill>
        <p:spPr>
          <a:xfrm>
            <a:off x="436599" y="1118331"/>
            <a:ext cx="2585222" cy="457935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5</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800493"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お散歩トップ画面</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1305040237"/>
              </p:ext>
            </p:extLst>
          </p:nvPr>
        </p:nvGraphicFramePr>
        <p:xfrm>
          <a:off x="3912577" y="1043205"/>
          <a:ext cx="5112601" cy="2873729"/>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ヘッダー</a:t>
                      </a:r>
                    </a:p>
                  </a:txBody>
                  <a:tcPr/>
                </a:tc>
                <a:tc>
                  <a:txBody>
                    <a:bodyPr/>
                    <a:lstStyle/>
                    <a:p>
                      <a:r>
                        <a:rPr kumimoji="1" lang="ja-JP" altLang="en-US" sz="1000" dirty="0">
                          <a:latin typeface="+mn-ea"/>
                          <a:ea typeface="+mn-ea"/>
                        </a:rPr>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背景</a:t>
                      </a:r>
                    </a:p>
                  </a:txBody>
                  <a:tcPr/>
                </a:tc>
                <a:tc>
                  <a:txBody>
                    <a:bodyPr/>
                    <a:lstStyle/>
                    <a:p>
                      <a:endParaRPr kumimoji="1" lang="ja-JP" altLang="en-US" sz="1000" dirty="0">
                        <a:latin typeface="+mn-ea"/>
                        <a:ea typeface="+mn-ea"/>
                      </a:endParaRPr>
                    </a:p>
                  </a:txBody>
                  <a:tcPr/>
                </a:tc>
                <a:extLst>
                  <a:ext uri="{0D108BD9-81ED-4DB2-BD59-A6C34878D82A}">
                    <a16:rowId xmlns:a16="http://schemas.microsoft.com/office/drawing/2014/main" val="2763109579"/>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エリア表示</a:t>
                      </a:r>
                    </a:p>
                  </a:txBody>
                  <a:tcPr/>
                </a:tc>
                <a:tc>
                  <a:txBody>
                    <a:bodyPr/>
                    <a:lstStyle/>
                    <a:p>
                      <a:r>
                        <a:rPr kumimoji="1" lang="ja-JP" altLang="en-US" sz="1000" dirty="0">
                          <a:latin typeface="+mn-ea"/>
                          <a:ea typeface="+mn-ea"/>
                        </a:rPr>
                        <a:t>ストーリーの進行によってお散歩可能エリア数が増える。</a:t>
                      </a:r>
                      <a:endParaRPr kumimoji="1" lang="en-US" altLang="ja-JP" sz="1000" dirty="0">
                        <a:latin typeface="+mn-ea"/>
                        <a:ea typeface="+mn-ea"/>
                      </a:endParaRPr>
                    </a:p>
                    <a:p>
                      <a:r>
                        <a:rPr kumimoji="1" lang="ja-JP" altLang="en-US" sz="1000" dirty="0">
                          <a:latin typeface="+mn-ea"/>
                          <a:ea typeface="+mn-ea"/>
                        </a:rPr>
                        <a:t>未開放のステージは表示させない。</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スクロールバー</a:t>
                      </a:r>
                    </a:p>
                  </a:txBody>
                  <a:tcPr/>
                </a:tc>
                <a:tc>
                  <a:txBody>
                    <a:bodyPr/>
                    <a:lstStyle/>
                    <a:p>
                      <a:r>
                        <a:rPr kumimoji="1" lang="ja-JP" altLang="en-US" sz="1000" dirty="0">
                          <a:latin typeface="+mn-ea"/>
                          <a:ea typeface="+mn-ea"/>
                        </a:rPr>
                        <a:t>表示エリアが入りきらない場合、スクロールバー</a:t>
                      </a:r>
                    </a:p>
                    <a:p>
                      <a:r>
                        <a:rPr kumimoji="1" lang="ja-JP" altLang="en-US" sz="1000" dirty="0">
                          <a:latin typeface="+mn-ea"/>
                          <a:ea typeface="+mn-ea"/>
                        </a:rPr>
                        <a:t>を表示してスクロールで表示できるようにする</a:t>
                      </a:r>
                      <a:endParaRPr kumimoji="1" lang="en-US" altLang="ja-JP" sz="1000" dirty="0">
                        <a:latin typeface="+mn-ea"/>
                        <a:ea typeface="+mn-ea"/>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戻るボタン</a:t>
                      </a:r>
                    </a:p>
                  </a:txBody>
                  <a:tcPr/>
                </a:tc>
                <a:tc>
                  <a:txBody>
                    <a:bodyPr/>
                    <a:lstStyle/>
                    <a:p>
                      <a:r>
                        <a:rPr kumimoji="1" lang="ja-JP" altLang="en-US" sz="1000" dirty="0">
                          <a:latin typeface="+mn-ea"/>
                          <a:ea typeface="+mn-ea"/>
                        </a:rPr>
                        <a:t>タップでホーム画面に遷移させる。</a:t>
                      </a:r>
                    </a:p>
                  </a:txBody>
                  <a:tcPr/>
                </a:tc>
                <a:extLst>
                  <a:ext uri="{0D108BD9-81ED-4DB2-BD59-A6C34878D82A}">
                    <a16:rowId xmlns:a16="http://schemas.microsoft.com/office/drawing/2014/main" val="1505291617"/>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マーダくん</a:t>
                      </a:r>
                    </a:p>
                  </a:txBody>
                  <a:tcPr/>
                </a:tc>
                <a:tc>
                  <a:txBody>
                    <a:bodyPr/>
                    <a:lstStyle/>
                    <a:p>
                      <a:r>
                        <a:rPr kumimoji="1" lang="ja-JP" altLang="en-US" sz="1000" dirty="0">
                          <a:latin typeface="+mn-ea"/>
                          <a:ea typeface="+mn-ea"/>
                        </a:rPr>
                        <a:t>３</a:t>
                      </a:r>
                      <a:r>
                        <a:rPr kumimoji="1" lang="en-US" altLang="ja-JP" sz="1000" dirty="0">
                          <a:latin typeface="+mn-ea"/>
                          <a:ea typeface="+mn-ea"/>
                        </a:rPr>
                        <a:t>D</a:t>
                      </a:r>
                      <a:r>
                        <a:rPr kumimoji="1" lang="ja-JP" altLang="en-US" sz="1000" dirty="0">
                          <a:latin typeface="+mn-ea"/>
                          <a:ea typeface="+mn-ea"/>
                        </a:rPr>
                        <a:t>のマーダくんを表示させる</a:t>
                      </a:r>
                      <a:endParaRPr kumimoji="1" lang="en-US" altLang="ja-JP" sz="1000" dirty="0">
                        <a:latin typeface="+mn-ea"/>
                        <a:ea typeface="+mn-ea"/>
                      </a:endParaRPr>
                    </a:p>
                  </a:txBody>
                  <a:tcPr/>
                </a:tc>
                <a:extLst>
                  <a:ext uri="{0D108BD9-81ED-4DB2-BD59-A6C34878D82A}">
                    <a16:rowId xmlns:a16="http://schemas.microsoft.com/office/drawing/2014/main" val="2755209153"/>
                  </a:ext>
                </a:extLst>
              </a:tr>
              <a:tr h="262163">
                <a:tc>
                  <a:txBody>
                    <a:bodyPr/>
                    <a:lstStyle/>
                    <a:p>
                      <a:pPr algn="ctr"/>
                      <a:r>
                        <a:rPr kumimoji="1" lang="en-US" altLang="ja-JP" sz="1000" dirty="0">
                          <a:latin typeface="+mn-ea"/>
                          <a:ea typeface="+mn-ea"/>
                        </a:rPr>
                        <a:t>7</a:t>
                      </a:r>
                    </a:p>
                  </a:txBody>
                  <a:tcPr/>
                </a:tc>
                <a:tc>
                  <a:txBody>
                    <a:bodyPr/>
                    <a:lstStyle/>
                    <a:p>
                      <a:r>
                        <a:rPr kumimoji="1" lang="ja-JP" altLang="en-US" sz="1000" dirty="0">
                          <a:latin typeface="+mn-ea"/>
                          <a:ea typeface="+mn-ea"/>
                        </a:rPr>
                        <a:t>吹き出し</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マーダくんのセリフを表示する</a:t>
                      </a:r>
                      <a:r>
                        <a:rPr kumimoji="1" lang="en-US" altLang="ja-JP" sz="1000" dirty="0">
                          <a:latin typeface="+mn-ea"/>
                          <a:ea typeface="+mn-ea"/>
                        </a:rPr>
                        <a:t>(</a:t>
                      </a:r>
                      <a:r>
                        <a:rPr kumimoji="1" lang="ja-JP" altLang="en-US" sz="1000" dirty="0">
                          <a:latin typeface="+mn-ea"/>
                          <a:ea typeface="+mn-ea"/>
                        </a:rPr>
                        <a:t>ボイスだけでいいかも</a:t>
                      </a:r>
                      <a:r>
                        <a:rPr kumimoji="1" lang="en-US" altLang="ja-JP" sz="1000" dirty="0">
                          <a:latin typeface="+mn-ea"/>
                          <a:ea typeface="+mn-ea"/>
                        </a:rPr>
                        <a:t>)</a:t>
                      </a:r>
                      <a:endParaRPr kumimoji="1" lang="ja-JP" altLang="en-US" sz="1000" dirty="0">
                        <a:latin typeface="+mn-ea"/>
                        <a:ea typeface="+mn-ea"/>
                      </a:endParaRPr>
                    </a:p>
                  </a:txBody>
                  <a:tcPr/>
                </a:tc>
                <a:extLst>
                  <a:ext uri="{0D108BD9-81ED-4DB2-BD59-A6C34878D82A}">
                    <a16:rowId xmlns:a16="http://schemas.microsoft.com/office/drawing/2014/main" val="4162293428"/>
                  </a:ext>
                </a:extLst>
              </a:tr>
              <a:tr h="262163">
                <a:tc>
                  <a:txBody>
                    <a:bodyPr/>
                    <a:lstStyle/>
                    <a:p>
                      <a:pPr algn="ctr"/>
                      <a:r>
                        <a:rPr kumimoji="1" lang="en-US" altLang="ja-JP" sz="1000" dirty="0">
                          <a:latin typeface="+mn-ea"/>
                          <a:ea typeface="+mn-ea"/>
                        </a:rPr>
                        <a:t>8</a:t>
                      </a:r>
                      <a:endParaRPr kumimoji="1" lang="ja-JP" altLang="en-US" sz="1000" dirty="0">
                        <a:latin typeface="+mn-ea"/>
                        <a:ea typeface="+mn-ea"/>
                      </a:endParaRPr>
                    </a:p>
                  </a:txBody>
                  <a:tcPr/>
                </a:tc>
                <a:tc>
                  <a:txBody>
                    <a:bodyPr/>
                    <a:lstStyle/>
                    <a:p>
                      <a:r>
                        <a:rPr kumimoji="1" lang="ja-JP" altLang="en-US" sz="1000" dirty="0">
                          <a:latin typeface="+mn-ea"/>
                          <a:ea typeface="+mn-ea"/>
                        </a:rPr>
                        <a:t>フッター</a:t>
                      </a:r>
                    </a:p>
                  </a:txBody>
                  <a:tcPr/>
                </a:tc>
                <a:tc>
                  <a:txBody>
                    <a:bodyPr/>
                    <a:lstStyle/>
                    <a:p>
                      <a:r>
                        <a:rPr kumimoji="1" lang="ja-JP" altLang="en-US" sz="1000" dirty="0">
                          <a:latin typeface="+mn-ea"/>
                          <a:ea typeface="+mn-ea"/>
                        </a:rPr>
                        <a:t>共通のフッター</a:t>
                      </a:r>
                    </a:p>
                  </a:txBody>
                  <a:tcPr/>
                </a:tc>
                <a:extLst>
                  <a:ext uri="{0D108BD9-81ED-4DB2-BD59-A6C34878D82A}">
                    <a16:rowId xmlns:a16="http://schemas.microsoft.com/office/drawing/2014/main" val="3094970106"/>
                  </a:ext>
                </a:extLst>
              </a:tr>
              <a:tr h="262163">
                <a:tc>
                  <a:txBody>
                    <a:bodyPr/>
                    <a:lstStyle/>
                    <a:p>
                      <a:pPr algn="ctr"/>
                      <a:r>
                        <a:rPr kumimoji="1" lang="en-US" altLang="ja-JP" sz="1000" dirty="0">
                          <a:latin typeface="+mn-ea"/>
                          <a:ea typeface="+mn-ea"/>
                        </a:rPr>
                        <a:t>9</a:t>
                      </a:r>
                      <a:endParaRPr kumimoji="1" lang="ja-JP" altLang="en-US" sz="1000" dirty="0">
                        <a:latin typeface="+mn-ea"/>
                        <a:ea typeface="+mn-ea"/>
                      </a:endParaRPr>
                    </a:p>
                  </a:txBody>
                  <a:tcPr/>
                </a:tc>
                <a:tc>
                  <a:txBody>
                    <a:bodyPr/>
                    <a:lstStyle/>
                    <a:p>
                      <a:r>
                        <a:rPr kumimoji="1" lang="ja-JP" altLang="en-US" sz="1000" dirty="0">
                          <a:latin typeface="+mn-ea"/>
                          <a:ea typeface="+mn-ea"/>
                        </a:rPr>
                        <a:t>ボーナステキスト</a:t>
                      </a:r>
                    </a:p>
                  </a:txBody>
                  <a:tcPr/>
                </a:tc>
                <a:tc>
                  <a:txBody>
                    <a:bodyPr/>
                    <a:lstStyle/>
                    <a:p>
                      <a:r>
                        <a:rPr kumimoji="1" lang="ja-JP" altLang="en-US" sz="1000" dirty="0">
                          <a:latin typeface="+mn-ea"/>
                          <a:ea typeface="+mn-ea"/>
                        </a:rPr>
                        <a:t>サブスク購入期間中の場合表示させる。</a:t>
                      </a:r>
                    </a:p>
                  </a:txBody>
                  <a:tcPr/>
                </a:tc>
                <a:extLst>
                  <a:ext uri="{0D108BD9-81ED-4DB2-BD59-A6C34878D82A}">
                    <a16:rowId xmlns:a16="http://schemas.microsoft.com/office/drawing/2014/main" val="1258348225"/>
                  </a:ext>
                </a:extLst>
              </a:tr>
            </a:tbl>
          </a:graphicData>
        </a:graphic>
      </p:graphicFrame>
      <p:sp>
        <p:nvSpPr>
          <p:cNvPr id="18" name="テキスト ボックス 17">
            <a:extLst>
              <a:ext uri="{FF2B5EF4-FFF2-40B4-BE49-F238E27FC236}">
                <a16:creationId xmlns:a16="http://schemas.microsoft.com/office/drawing/2014/main" id="{21570A5A-AE8D-4BC3-BBBB-C11D50DD08D3}"/>
              </a:ext>
            </a:extLst>
          </p:cNvPr>
          <p:cNvSpPr txBox="1"/>
          <p:nvPr/>
        </p:nvSpPr>
        <p:spPr>
          <a:xfrm>
            <a:off x="3175479" y="998918"/>
            <a:ext cx="325730" cy="261610"/>
          </a:xfrm>
          <a:prstGeom prst="rect">
            <a:avLst/>
          </a:prstGeom>
          <a:noFill/>
        </p:spPr>
        <p:txBody>
          <a:bodyPr wrap="none" rtlCol="0">
            <a:spAutoFit/>
          </a:bodyPr>
          <a:lstStyle/>
          <a:p>
            <a:r>
              <a:rPr kumimoji="1" lang="ja-JP" altLang="en-US" sz="1100" dirty="0">
                <a:latin typeface="+mn-ea"/>
              </a:rPr>
              <a:t>１</a:t>
            </a:r>
          </a:p>
        </p:txBody>
      </p:sp>
      <p:cxnSp>
        <p:nvCxnSpPr>
          <p:cNvPr id="19" name="直線コネクタ 18">
            <a:extLst>
              <a:ext uri="{FF2B5EF4-FFF2-40B4-BE49-F238E27FC236}">
                <a16:creationId xmlns:a16="http://schemas.microsoft.com/office/drawing/2014/main" id="{EB7089E5-2479-4EB1-B705-EF6C88F700F1}"/>
              </a:ext>
            </a:extLst>
          </p:cNvPr>
          <p:cNvCxnSpPr>
            <a:cxnSpLocks/>
            <a:stCxn id="18" idx="1"/>
          </p:cNvCxnSpPr>
          <p:nvPr/>
        </p:nvCxnSpPr>
        <p:spPr>
          <a:xfrm flipH="1">
            <a:off x="2996758" y="1129723"/>
            <a:ext cx="178721"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F52C5553-4F26-47EC-AE77-264FC44A6155}"/>
              </a:ext>
            </a:extLst>
          </p:cNvPr>
          <p:cNvSpPr txBox="1"/>
          <p:nvPr/>
        </p:nvSpPr>
        <p:spPr>
          <a:xfrm>
            <a:off x="3133495" y="1529376"/>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1" name="直線コネクタ 20">
            <a:extLst>
              <a:ext uri="{FF2B5EF4-FFF2-40B4-BE49-F238E27FC236}">
                <a16:creationId xmlns:a16="http://schemas.microsoft.com/office/drawing/2014/main" id="{3B4A0E19-5B20-4219-B5B7-EF09954DF4E8}"/>
              </a:ext>
            </a:extLst>
          </p:cNvPr>
          <p:cNvCxnSpPr>
            <a:cxnSpLocks/>
            <a:stCxn id="20" idx="1"/>
          </p:cNvCxnSpPr>
          <p:nvPr/>
        </p:nvCxnSpPr>
        <p:spPr>
          <a:xfrm flipH="1">
            <a:off x="2836582" y="1660181"/>
            <a:ext cx="296913" cy="1977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3B2F8605-2674-4DA0-B3E5-6895A138517A}"/>
              </a:ext>
            </a:extLst>
          </p:cNvPr>
          <p:cNvSpPr txBox="1"/>
          <p:nvPr/>
        </p:nvSpPr>
        <p:spPr>
          <a:xfrm>
            <a:off x="3133495" y="2068922"/>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590801" y="2199727"/>
            <a:ext cx="542694" cy="17717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AA19D4F5-0A24-4736-AB01-7DE5EC3CD5AC}"/>
              </a:ext>
            </a:extLst>
          </p:cNvPr>
          <p:cNvSpPr txBox="1"/>
          <p:nvPr/>
        </p:nvSpPr>
        <p:spPr>
          <a:xfrm>
            <a:off x="3131396" y="5176987"/>
            <a:ext cx="272832" cy="261610"/>
          </a:xfrm>
          <a:prstGeom prst="rect">
            <a:avLst/>
          </a:prstGeom>
          <a:noFill/>
        </p:spPr>
        <p:txBody>
          <a:bodyPr wrap="none" rtlCol="0">
            <a:spAutoFit/>
          </a:bodyPr>
          <a:lstStyle/>
          <a:p>
            <a:r>
              <a:rPr kumimoji="1" lang="en-US" altLang="ja-JP" sz="1100" dirty="0">
                <a:latin typeface="+mn-ea"/>
              </a:rPr>
              <a:t>8</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4B863FB6-A764-41B6-9EAE-B0CB29714BEF}"/>
              </a:ext>
            </a:extLst>
          </p:cNvPr>
          <p:cNvCxnSpPr>
            <a:cxnSpLocks/>
            <a:stCxn id="33" idx="1"/>
          </p:cNvCxnSpPr>
          <p:nvPr/>
        </p:nvCxnSpPr>
        <p:spPr>
          <a:xfrm flipH="1">
            <a:off x="2878566" y="5307792"/>
            <a:ext cx="252830"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BB714E37-7BBF-46EC-99A1-123632926AB9}"/>
              </a:ext>
            </a:extLst>
          </p:cNvPr>
          <p:cNvSpPr txBox="1"/>
          <p:nvPr/>
        </p:nvSpPr>
        <p:spPr>
          <a:xfrm>
            <a:off x="125386" y="4214752"/>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40" name="直線コネクタ 39">
            <a:extLst>
              <a:ext uri="{FF2B5EF4-FFF2-40B4-BE49-F238E27FC236}">
                <a16:creationId xmlns:a16="http://schemas.microsoft.com/office/drawing/2014/main" id="{2F9ECEC5-DEF9-4A83-BABB-A75FBA856C57}"/>
              </a:ext>
            </a:extLst>
          </p:cNvPr>
          <p:cNvCxnSpPr>
            <a:cxnSpLocks/>
            <a:stCxn id="38" idx="3"/>
          </p:cNvCxnSpPr>
          <p:nvPr/>
        </p:nvCxnSpPr>
        <p:spPr>
          <a:xfrm>
            <a:off x="451116" y="4345557"/>
            <a:ext cx="41136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75479" y="4636049"/>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657476" y="4766854"/>
            <a:ext cx="518003" cy="12741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6F9A471C-CCC0-493B-B89D-429CD9E767AB}"/>
              </a:ext>
            </a:extLst>
          </p:cNvPr>
          <p:cNvSpPr txBox="1"/>
          <p:nvPr/>
        </p:nvSpPr>
        <p:spPr>
          <a:xfrm>
            <a:off x="3139702" y="2560535"/>
            <a:ext cx="325730" cy="261610"/>
          </a:xfrm>
          <a:prstGeom prst="rect">
            <a:avLst/>
          </a:prstGeom>
          <a:noFill/>
        </p:spPr>
        <p:txBody>
          <a:bodyPr wrap="square" rtlCol="0">
            <a:spAutoFit/>
          </a:bodyPr>
          <a:lstStyle/>
          <a:p>
            <a:r>
              <a:rPr kumimoji="1" lang="en-US" altLang="ja-JP" sz="1100" dirty="0">
                <a:latin typeface="+mn-ea"/>
              </a:rPr>
              <a:t>4</a:t>
            </a:r>
          </a:p>
        </p:txBody>
      </p:sp>
      <p:cxnSp>
        <p:nvCxnSpPr>
          <p:cNvPr id="54" name="直線コネクタ 53">
            <a:extLst>
              <a:ext uri="{FF2B5EF4-FFF2-40B4-BE49-F238E27FC236}">
                <a16:creationId xmlns:a16="http://schemas.microsoft.com/office/drawing/2014/main" id="{818F7F9A-7227-4222-9E85-936DB20BB5C2}"/>
              </a:ext>
            </a:extLst>
          </p:cNvPr>
          <p:cNvCxnSpPr>
            <a:cxnSpLocks/>
            <a:stCxn id="53" idx="1"/>
          </p:cNvCxnSpPr>
          <p:nvPr/>
        </p:nvCxnSpPr>
        <p:spPr>
          <a:xfrm flipH="1">
            <a:off x="2921497" y="2691340"/>
            <a:ext cx="218205" cy="20359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983D61A0-4B1B-4F3C-B1BE-D147DE0CF91A}"/>
              </a:ext>
            </a:extLst>
          </p:cNvPr>
          <p:cNvSpPr txBox="1"/>
          <p:nvPr/>
        </p:nvSpPr>
        <p:spPr>
          <a:xfrm>
            <a:off x="67144" y="1701903"/>
            <a:ext cx="317451"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9403990D-7796-443D-AD91-95439CCB8936}"/>
              </a:ext>
            </a:extLst>
          </p:cNvPr>
          <p:cNvCxnSpPr>
            <a:cxnSpLocks/>
            <a:stCxn id="32" idx="3"/>
          </p:cNvCxnSpPr>
          <p:nvPr/>
        </p:nvCxnSpPr>
        <p:spPr>
          <a:xfrm>
            <a:off x="384595" y="1832708"/>
            <a:ext cx="272630" cy="6814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99F5A926-981C-4E54-B994-A32DBBC145D0}"/>
              </a:ext>
            </a:extLst>
          </p:cNvPr>
          <p:cNvSpPr txBox="1"/>
          <p:nvPr/>
        </p:nvSpPr>
        <p:spPr>
          <a:xfrm>
            <a:off x="97968" y="2155001"/>
            <a:ext cx="317451" cy="261610"/>
          </a:xfrm>
          <a:prstGeom prst="rect">
            <a:avLst/>
          </a:prstGeom>
          <a:noFill/>
        </p:spPr>
        <p:txBody>
          <a:bodyPr wrap="square" rtlCol="0">
            <a:spAutoFit/>
          </a:bodyPr>
          <a:lstStyle/>
          <a:p>
            <a:r>
              <a:rPr kumimoji="1" lang="en-US" altLang="ja-JP" sz="1100" dirty="0">
                <a:latin typeface="+mn-ea"/>
              </a:rPr>
              <a:t>9</a:t>
            </a:r>
            <a:endParaRPr kumimoji="1" lang="ja-JP" altLang="en-US" sz="1100" dirty="0">
              <a:latin typeface="+mn-ea"/>
            </a:endParaRPr>
          </a:p>
        </p:txBody>
      </p:sp>
      <p:cxnSp>
        <p:nvCxnSpPr>
          <p:cNvPr id="29" name="直線コネクタ 28">
            <a:extLst>
              <a:ext uri="{FF2B5EF4-FFF2-40B4-BE49-F238E27FC236}">
                <a16:creationId xmlns:a16="http://schemas.microsoft.com/office/drawing/2014/main" id="{050861DF-1B37-45A2-9F9E-C988F47CFD6B}"/>
              </a:ext>
            </a:extLst>
          </p:cNvPr>
          <p:cNvCxnSpPr>
            <a:cxnSpLocks/>
            <a:stCxn id="28" idx="3"/>
          </p:cNvCxnSpPr>
          <p:nvPr/>
        </p:nvCxnSpPr>
        <p:spPr>
          <a:xfrm flipV="1">
            <a:off x="415419" y="2132466"/>
            <a:ext cx="507370" cy="15334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9923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72309F8-BFC2-443E-B9B9-20106B9A5282}"/>
              </a:ext>
            </a:extLst>
          </p:cNvPr>
          <p:cNvPicPr>
            <a:picLocks noChangeAspect="1"/>
          </p:cNvPicPr>
          <p:nvPr/>
        </p:nvPicPr>
        <p:blipFill>
          <a:blip r:embed="rId2"/>
          <a:stretch>
            <a:fillRect/>
          </a:stretch>
        </p:blipFill>
        <p:spPr>
          <a:xfrm>
            <a:off x="607813" y="1200656"/>
            <a:ext cx="2478287" cy="4424619"/>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6</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800493"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お散歩先選択画面</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1992770249"/>
              </p:ext>
            </p:extLst>
          </p:nvPr>
        </p:nvGraphicFramePr>
        <p:xfrm>
          <a:off x="3712552" y="1200656"/>
          <a:ext cx="5112601" cy="3184520"/>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ヘッダー</a:t>
                      </a:r>
                    </a:p>
                  </a:txBody>
                  <a:tcPr/>
                </a:tc>
                <a:tc>
                  <a:txBody>
                    <a:bodyPr/>
                    <a:lstStyle/>
                    <a:p>
                      <a:r>
                        <a:rPr kumimoji="1" lang="ja-JP" altLang="en-US" sz="1000" dirty="0">
                          <a:latin typeface="+mn-ea"/>
                          <a:ea typeface="+mn-ea"/>
                        </a:rPr>
                        <a:t>共通のダイアログを表示させる。</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背景</a:t>
                      </a:r>
                    </a:p>
                  </a:txBody>
                  <a:tcPr/>
                </a:tc>
                <a:tc>
                  <a:txBody>
                    <a:bodyPr/>
                    <a:lstStyle/>
                    <a:p>
                      <a:r>
                        <a:rPr kumimoji="1" lang="ja-JP" altLang="en-US" sz="1000" dirty="0">
                          <a:latin typeface="+mn-ea"/>
                          <a:ea typeface="+mn-ea"/>
                        </a:rPr>
                        <a:t>クエスト選択画面と共通</a:t>
                      </a:r>
                    </a:p>
                  </a:txBody>
                  <a:tcPr/>
                </a:tc>
                <a:extLst>
                  <a:ext uri="{0D108BD9-81ED-4DB2-BD59-A6C34878D82A}">
                    <a16:rowId xmlns:a16="http://schemas.microsoft.com/office/drawing/2014/main" val="2763109579"/>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戻るボタン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タップでお散歩トップ画面に遷移させる。</a:t>
                      </a: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エリア情報</a:t>
                      </a:r>
                      <a:endParaRPr kumimoji="1" lang="en-US" altLang="ja-JP" sz="1000" dirty="0">
                        <a:latin typeface="+mn-ea"/>
                        <a:ea typeface="+mn-ea"/>
                      </a:endParaRPr>
                    </a:p>
                  </a:txBody>
                  <a:tcPr/>
                </a:tc>
                <a:tc>
                  <a:txBody>
                    <a:bodyPr/>
                    <a:lstStyle/>
                    <a:p>
                      <a:r>
                        <a:rPr kumimoji="1" lang="ja-JP" altLang="en-US" sz="1000" dirty="0">
                          <a:latin typeface="+mn-ea"/>
                          <a:ea typeface="+mn-ea"/>
                        </a:rPr>
                        <a:t>そのポイントの以下の情報を一覧で表示させる。</a:t>
                      </a:r>
                      <a:endParaRPr kumimoji="1" lang="en-US" altLang="ja-JP" sz="1000" dirty="0">
                        <a:latin typeface="+mn-ea"/>
                        <a:ea typeface="+mn-ea"/>
                      </a:endParaRPr>
                    </a:p>
                    <a:p>
                      <a:r>
                        <a:rPr kumimoji="1" lang="ja-JP" altLang="en-US" sz="1000" dirty="0">
                          <a:latin typeface="+mn-ea"/>
                          <a:ea typeface="+mn-ea"/>
                        </a:rPr>
                        <a:t>ステージ</a:t>
                      </a:r>
                      <a:r>
                        <a:rPr kumimoji="1" lang="en-US" altLang="ja-JP" sz="1000" dirty="0">
                          <a:latin typeface="+mn-ea"/>
                          <a:ea typeface="+mn-ea"/>
                        </a:rPr>
                        <a:t>No./</a:t>
                      </a:r>
                      <a:r>
                        <a:rPr kumimoji="1" lang="ja-JP" altLang="en-US" sz="1000" dirty="0">
                          <a:latin typeface="+mn-ea"/>
                          <a:ea typeface="+mn-ea"/>
                        </a:rPr>
                        <a:t>必要時間</a:t>
                      </a:r>
                      <a:r>
                        <a:rPr kumimoji="1" lang="en-US" altLang="ja-JP" sz="1000" dirty="0">
                          <a:latin typeface="+mn-ea"/>
                          <a:ea typeface="+mn-ea"/>
                        </a:rPr>
                        <a:t>/</a:t>
                      </a:r>
                      <a:r>
                        <a:rPr kumimoji="1" lang="ja-JP" altLang="en-US" sz="1000" dirty="0">
                          <a:latin typeface="+mn-ea"/>
                          <a:ea typeface="+mn-ea"/>
                        </a:rPr>
                        <a:t>消費エネルギー</a:t>
                      </a:r>
                      <a:r>
                        <a:rPr kumimoji="1" lang="en-US" altLang="ja-JP" sz="1000" dirty="0">
                          <a:latin typeface="+mn-ea"/>
                          <a:ea typeface="+mn-ea"/>
                        </a:rPr>
                        <a:t>/</a:t>
                      </a:r>
                      <a:r>
                        <a:rPr kumimoji="1" lang="ja-JP" altLang="en-US" sz="1000" b="1" dirty="0">
                          <a:latin typeface="+mn-ea"/>
                          <a:ea typeface="+mn-ea"/>
                        </a:rPr>
                        <a:t>獲得アイテムジャンル</a:t>
                      </a:r>
                      <a:r>
                        <a:rPr kumimoji="1" lang="en-US" altLang="ja-JP" sz="1000" dirty="0">
                          <a:latin typeface="+mn-ea"/>
                          <a:ea typeface="+mn-ea"/>
                        </a:rPr>
                        <a:t>/</a:t>
                      </a:r>
                      <a:r>
                        <a:rPr kumimoji="1" lang="ja-JP" altLang="en-US" sz="1000" strike="sngStrike" dirty="0">
                          <a:solidFill>
                            <a:srgbClr val="FF0000"/>
                          </a:solidFill>
                          <a:latin typeface="+mn-ea"/>
                          <a:ea typeface="+mn-ea"/>
                        </a:rPr>
                        <a:t>所持エネルギー</a:t>
                      </a:r>
                      <a:endParaRPr kumimoji="1" lang="en-US" altLang="ja-JP" sz="1000" strike="sngStrike" dirty="0">
                        <a:solidFill>
                          <a:srgbClr val="FF0000"/>
                        </a:solidFill>
                        <a:latin typeface="+mn-ea"/>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タップでお散歩最終確認を表示させる</a:t>
                      </a: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スクロールバー</a:t>
                      </a:r>
                    </a:p>
                  </a:txBody>
                  <a:tcPr/>
                </a:tc>
                <a:tc>
                  <a:txBody>
                    <a:bodyPr/>
                    <a:lstStyle/>
                    <a:p>
                      <a:r>
                        <a:rPr kumimoji="1" lang="ja-JP" altLang="en-US" sz="1000" dirty="0">
                          <a:latin typeface="+mn-ea"/>
                          <a:ea typeface="+mn-ea"/>
                        </a:rPr>
                        <a:t>表示エリアが入りきらない場合、スクロールバー</a:t>
                      </a:r>
                    </a:p>
                    <a:p>
                      <a:r>
                        <a:rPr kumimoji="1" lang="ja-JP" altLang="en-US" sz="1000" dirty="0">
                          <a:latin typeface="+mn-ea"/>
                          <a:ea typeface="+mn-ea"/>
                        </a:rPr>
                        <a:t>を表示してスクロールで表示できるようにする</a:t>
                      </a:r>
                      <a:endParaRPr kumimoji="1" lang="en-US" altLang="ja-JP" sz="1000" dirty="0">
                        <a:latin typeface="+mn-ea"/>
                        <a:ea typeface="+mn-ea"/>
                      </a:endParaRPr>
                    </a:p>
                  </a:txBody>
                  <a:tcPr/>
                </a:tc>
                <a:extLst>
                  <a:ext uri="{0D108BD9-81ED-4DB2-BD59-A6C34878D82A}">
                    <a16:rowId xmlns:a16="http://schemas.microsoft.com/office/drawing/2014/main" val="1505291617"/>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所持怪獣エネルギー</a:t>
                      </a:r>
                    </a:p>
                  </a:txBody>
                  <a:tcPr/>
                </a:tc>
                <a:tc>
                  <a:txBody>
                    <a:bodyPr/>
                    <a:lstStyle/>
                    <a:p>
                      <a:r>
                        <a:rPr kumimoji="1" lang="ja-JP" altLang="en-US" sz="1000" dirty="0">
                          <a:latin typeface="+mn-ea"/>
                          <a:ea typeface="+mn-ea"/>
                        </a:rPr>
                        <a:t>現在所持している怪獣エネルギー量を表示させる</a:t>
                      </a:r>
                    </a:p>
                  </a:txBody>
                  <a:tcPr/>
                </a:tc>
                <a:extLst>
                  <a:ext uri="{0D108BD9-81ED-4DB2-BD59-A6C34878D82A}">
                    <a16:rowId xmlns:a16="http://schemas.microsoft.com/office/drawing/2014/main" val="4137046539"/>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r>
                        <a:rPr kumimoji="1" lang="ja-JP" altLang="en-US" sz="1000" dirty="0">
                          <a:latin typeface="+mn-ea"/>
                          <a:ea typeface="+mn-ea"/>
                        </a:rPr>
                        <a:t>ボーナステキスト</a:t>
                      </a:r>
                    </a:p>
                  </a:txBody>
                  <a:tcPr/>
                </a:tc>
                <a:tc>
                  <a:txBody>
                    <a:bodyPr/>
                    <a:lstStyle/>
                    <a:p>
                      <a:r>
                        <a:rPr kumimoji="1" lang="ja-JP" altLang="en-US" sz="1000" dirty="0">
                          <a:latin typeface="+mn-ea"/>
                          <a:ea typeface="+mn-ea"/>
                        </a:rPr>
                        <a:t>サブスク購入期間中の場合表示させる</a:t>
                      </a:r>
                    </a:p>
                  </a:txBody>
                  <a:tcPr/>
                </a:tc>
                <a:extLst>
                  <a:ext uri="{0D108BD9-81ED-4DB2-BD59-A6C34878D82A}">
                    <a16:rowId xmlns:a16="http://schemas.microsoft.com/office/drawing/2014/main" val="275956586"/>
                  </a:ext>
                </a:extLst>
              </a:tr>
              <a:tr h="262163">
                <a:tc>
                  <a:txBody>
                    <a:bodyPr/>
                    <a:lstStyle/>
                    <a:p>
                      <a:pPr algn="ctr"/>
                      <a:r>
                        <a:rPr kumimoji="1" lang="en-US" altLang="ja-JP" sz="1000" dirty="0">
                          <a:latin typeface="+mn-ea"/>
                          <a:ea typeface="+mn-ea"/>
                        </a:rPr>
                        <a:t>8</a:t>
                      </a:r>
                      <a:endParaRPr kumimoji="1" lang="ja-JP" altLang="en-US" sz="1000" dirty="0">
                        <a:latin typeface="+mn-ea"/>
                        <a:ea typeface="+mn-ea"/>
                      </a:endParaRPr>
                    </a:p>
                  </a:txBody>
                  <a:tcPr/>
                </a:tc>
                <a:tc>
                  <a:txBody>
                    <a:bodyPr/>
                    <a:lstStyle/>
                    <a:p>
                      <a:r>
                        <a:rPr kumimoji="1" lang="ja-JP" altLang="en-US" sz="1000" dirty="0">
                          <a:latin typeface="+mn-ea"/>
                          <a:ea typeface="+mn-ea"/>
                        </a:rPr>
                        <a:t>マーダくん</a:t>
                      </a:r>
                    </a:p>
                  </a:txBody>
                  <a:tcPr/>
                </a:tc>
                <a:tc>
                  <a:txBody>
                    <a:bodyPr/>
                    <a:lstStyle/>
                    <a:p>
                      <a:r>
                        <a:rPr kumimoji="1" lang="ja-JP" altLang="en-US" sz="1000" dirty="0">
                          <a:latin typeface="+mn-ea"/>
                          <a:ea typeface="+mn-ea"/>
                        </a:rPr>
                        <a:t>３</a:t>
                      </a:r>
                      <a:r>
                        <a:rPr kumimoji="1" lang="en-US" altLang="ja-JP" sz="1000" dirty="0">
                          <a:latin typeface="+mn-ea"/>
                          <a:ea typeface="+mn-ea"/>
                        </a:rPr>
                        <a:t>D</a:t>
                      </a:r>
                      <a:r>
                        <a:rPr kumimoji="1" lang="ja-JP" altLang="en-US" sz="1000" dirty="0">
                          <a:latin typeface="+mn-ea"/>
                          <a:ea typeface="+mn-ea"/>
                        </a:rPr>
                        <a:t>のマーダくんを表示させる</a:t>
                      </a:r>
                      <a:endParaRPr kumimoji="1" lang="en-US" altLang="ja-JP" sz="1000" dirty="0">
                        <a:latin typeface="+mn-ea"/>
                        <a:ea typeface="+mn-ea"/>
                      </a:endParaRPr>
                    </a:p>
                    <a:p>
                      <a:r>
                        <a:rPr kumimoji="1" lang="en-US" altLang="ja-JP" sz="1000" dirty="0">
                          <a:latin typeface="+mn-ea"/>
                          <a:ea typeface="+mn-ea"/>
                        </a:rPr>
                        <a:t>(</a:t>
                      </a:r>
                      <a:r>
                        <a:rPr kumimoji="1" lang="ja-JP" altLang="en-US" sz="1000" dirty="0">
                          <a:latin typeface="+mn-ea"/>
                          <a:ea typeface="+mn-ea"/>
                        </a:rPr>
                        <a:t>見栄え次第で表示させなくてもいいかも</a:t>
                      </a:r>
                      <a:r>
                        <a:rPr kumimoji="1" lang="en-US" altLang="ja-JP" sz="1000" dirty="0">
                          <a:latin typeface="+mn-ea"/>
                          <a:ea typeface="+mn-ea"/>
                        </a:rPr>
                        <a:t>)</a:t>
                      </a:r>
                      <a:endParaRPr kumimoji="1" lang="ja-JP" altLang="en-US" sz="1000" dirty="0">
                        <a:latin typeface="+mn-ea"/>
                        <a:ea typeface="+mn-ea"/>
                      </a:endParaRPr>
                    </a:p>
                  </a:txBody>
                  <a:tcPr/>
                </a:tc>
                <a:extLst>
                  <a:ext uri="{0D108BD9-81ED-4DB2-BD59-A6C34878D82A}">
                    <a16:rowId xmlns:a16="http://schemas.microsoft.com/office/drawing/2014/main" val="4229301310"/>
                  </a:ext>
                </a:extLst>
              </a:tr>
            </a:tbl>
          </a:graphicData>
        </a:graphic>
      </p:graphicFrame>
      <p:sp>
        <p:nvSpPr>
          <p:cNvPr id="20" name="テキスト ボックス 19">
            <a:extLst>
              <a:ext uri="{FF2B5EF4-FFF2-40B4-BE49-F238E27FC236}">
                <a16:creationId xmlns:a16="http://schemas.microsoft.com/office/drawing/2014/main" id="{F52C5553-4F26-47EC-AE77-264FC44A6155}"/>
              </a:ext>
            </a:extLst>
          </p:cNvPr>
          <p:cNvSpPr txBox="1"/>
          <p:nvPr/>
        </p:nvSpPr>
        <p:spPr>
          <a:xfrm>
            <a:off x="3164137" y="1113069"/>
            <a:ext cx="325730" cy="261610"/>
          </a:xfrm>
          <a:prstGeom prst="rect">
            <a:avLst/>
          </a:prstGeom>
          <a:noFill/>
        </p:spPr>
        <p:txBody>
          <a:bodyPr wrap="square" rtlCol="0">
            <a:spAutoFit/>
          </a:bodyPr>
          <a:lstStyle/>
          <a:p>
            <a:r>
              <a:rPr kumimoji="1" lang="ja-JP" altLang="en-US" sz="1100" dirty="0">
                <a:latin typeface="+mn-ea"/>
              </a:rPr>
              <a:t>１</a:t>
            </a:r>
          </a:p>
        </p:txBody>
      </p:sp>
      <p:cxnSp>
        <p:nvCxnSpPr>
          <p:cNvPr id="21" name="直線コネクタ 20">
            <a:extLst>
              <a:ext uri="{FF2B5EF4-FFF2-40B4-BE49-F238E27FC236}">
                <a16:creationId xmlns:a16="http://schemas.microsoft.com/office/drawing/2014/main" id="{3B4A0E19-5B20-4219-B5B7-EF09954DF4E8}"/>
              </a:ext>
            </a:extLst>
          </p:cNvPr>
          <p:cNvCxnSpPr>
            <a:cxnSpLocks/>
            <a:stCxn id="20" idx="1"/>
          </p:cNvCxnSpPr>
          <p:nvPr/>
        </p:nvCxnSpPr>
        <p:spPr>
          <a:xfrm flipH="1">
            <a:off x="2484408" y="1243874"/>
            <a:ext cx="679729" cy="3475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3B2F8605-2674-4DA0-B3E5-6895A138517A}"/>
              </a:ext>
            </a:extLst>
          </p:cNvPr>
          <p:cNvSpPr txBox="1"/>
          <p:nvPr/>
        </p:nvSpPr>
        <p:spPr>
          <a:xfrm>
            <a:off x="3164137" y="2530272"/>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484408" y="2661077"/>
            <a:ext cx="679729" cy="33645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5" name="テキスト ボックス 34">
            <a:extLst>
              <a:ext uri="{FF2B5EF4-FFF2-40B4-BE49-F238E27FC236}">
                <a16:creationId xmlns:a16="http://schemas.microsoft.com/office/drawing/2014/main" id="{9211C799-F7BE-4E6A-AF15-00F28E6229EE}"/>
              </a:ext>
            </a:extLst>
          </p:cNvPr>
          <p:cNvSpPr txBox="1"/>
          <p:nvPr/>
        </p:nvSpPr>
        <p:spPr>
          <a:xfrm>
            <a:off x="3164137" y="3167390"/>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36" name="直線コネクタ 35">
            <a:extLst>
              <a:ext uri="{FF2B5EF4-FFF2-40B4-BE49-F238E27FC236}">
                <a16:creationId xmlns:a16="http://schemas.microsoft.com/office/drawing/2014/main" id="{8112176D-CAA0-4C0B-B2D8-9C1D56561F30}"/>
              </a:ext>
            </a:extLst>
          </p:cNvPr>
          <p:cNvCxnSpPr>
            <a:cxnSpLocks/>
            <a:stCxn id="35" idx="1"/>
          </p:cNvCxnSpPr>
          <p:nvPr/>
        </p:nvCxnSpPr>
        <p:spPr>
          <a:xfrm flipH="1">
            <a:off x="2484408" y="3298195"/>
            <a:ext cx="679729" cy="25362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64137" y="4457948"/>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924175" y="4588753"/>
            <a:ext cx="239962" cy="9878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B878B66A-A29E-4E8E-8C80-0C46FE6D40CA}"/>
              </a:ext>
            </a:extLst>
          </p:cNvPr>
          <p:cNvSpPr txBox="1"/>
          <p:nvPr/>
        </p:nvSpPr>
        <p:spPr>
          <a:xfrm>
            <a:off x="155982" y="1650224"/>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24" name="直線コネクタ 23">
            <a:extLst>
              <a:ext uri="{FF2B5EF4-FFF2-40B4-BE49-F238E27FC236}">
                <a16:creationId xmlns:a16="http://schemas.microsoft.com/office/drawing/2014/main" id="{922887B2-642B-4DA8-B91C-CD94ADB469B9}"/>
              </a:ext>
            </a:extLst>
          </p:cNvPr>
          <p:cNvCxnSpPr>
            <a:cxnSpLocks/>
            <a:stCxn id="19" idx="3"/>
          </p:cNvCxnSpPr>
          <p:nvPr/>
        </p:nvCxnSpPr>
        <p:spPr>
          <a:xfrm>
            <a:off x="481712" y="1781029"/>
            <a:ext cx="252203"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875C6B6A-E088-41D8-89D8-286530F13896}"/>
              </a:ext>
            </a:extLst>
          </p:cNvPr>
          <p:cNvSpPr txBox="1"/>
          <p:nvPr/>
        </p:nvSpPr>
        <p:spPr>
          <a:xfrm>
            <a:off x="3183626" y="1597954"/>
            <a:ext cx="317451"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27" name="直線コネクタ 26">
            <a:extLst>
              <a:ext uri="{FF2B5EF4-FFF2-40B4-BE49-F238E27FC236}">
                <a16:creationId xmlns:a16="http://schemas.microsoft.com/office/drawing/2014/main" id="{A4DCEA53-F8F0-4682-A7CE-BAC3411A0EF2}"/>
              </a:ext>
            </a:extLst>
          </p:cNvPr>
          <p:cNvCxnSpPr>
            <a:cxnSpLocks/>
            <a:stCxn id="25" idx="1"/>
          </p:cNvCxnSpPr>
          <p:nvPr/>
        </p:nvCxnSpPr>
        <p:spPr>
          <a:xfrm flipH="1">
            <a:off x="2530538" y="1728759"/>
            <a:ext cx="653088" cy="3475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384BAF13-3775-46B4-9E99-3F5FE9DC3CD2}"/>
              </a:ext>
            </a:extLst>
          </p:cNvPr>
          <p:cNvSpPr txBox="1"/>
          <p:nvPr/>
        </p:nvSpPr>
        <p:spPr>
          <a:xfrm>
            <a:off x="147603" y="2141929"/>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29" name="直線コネクタ 28">
            <a:extLst>
              <a:ext uri="{FF2B5EF4-FFF2-40B4-BE49-F238E27FC236}">
                <a16:creationId xmlns:a16="http://schemas.microsoft.com/office/drawing/2014/main" id="{3BCD2451-B288-45AE-8A2C-8758BA72DBDB}"/>
              </a:ext>
            </a:extLst>
          </p:cNvPr>
          <p:cNvCxnSpPr>
            <a:cxnSpLocks/>
            <a:stCxn id="28" idx="3"/>
          </p:cNvCxnSpPr>
          <p:nvPr/>
        </p:nvCxnSpPr>
        <p:spPr>
          <a:xfrm>
            <a:off x="473333" y="2272734"/>
            <a:ext cx="252203"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3CF477D6-01E0-46D9-9630-423D47CB012E}"/>
              </a:ext>
            </a:extLst>
          </p:cNvPr>
          <p:cNvSpPr txBox="1"/>
          <p:nvPr/>
        </p:nvSpPr>
        <p:spPr>
          <a:xfrm>
            <a:off x="155982" y="3564086"/>
            <a:ext cx="325730" cy="261610"/>
          </a:xfrm>
          <a:prstGeom prst="rect">
            <a:avLst/>
          </a:prstGeom>
          <a:noFill/>
        </p:spPr>
        <p:txBody>
          <a:bodyPr wrap="square" rtlCol="0">
            <a:spAutoFit/>
          </a:bodyPr>
          <a:lstStyle/>
          <a:p>
            <a:r>
              <a:rPr kumimoji="1" lang="en-US" altLang="ja-JP" sz="1100" dirty="0">
                <a:latin typeface="+mn-ea"/>
              </a:rPr>
              <a:t>8</a:t>
            </a:r>
            <a:endParaRPr kumimoji="1" lang="ja-JP" altLang="en-US" sz="1100" dirty="0">
              <a:latin typeface="+mn-ea"/>
            </a:endParaRPr>
          </a:p>
        </p:txBody>
      </p:sp>
      <p:cxnSp>
        <p:nvCxnSpPr>
          <p:cNvPr id="33" name="直線コネクタ 32">
            <a:extLst>
              <a:ext uri="{FF2B5EF4-FFF2-40B4-BE49-F238E27FC236}">
                <a16:creationId xmlns:a16="http://schemas.microsoft.com/office/drawing/2014/main" id="{CF657D95-4E38-408A-800E-E1C2A1CEF552}"/>
              </a:ext>
            </a:extLst>
          </p:cNvPr>
          <p:cNvCxnSpPr>
            <a:cxnSpLocks/>
            <a:stCxn id="32" idx="3"/>
          </p:cNvCxnSpPr>
          <p:nvPr/>
        </p:nvCxnSpPr>
        <p:spPr>
          <a:xfrm>
            <a:off x="481712" y="3694891"/>
            <a:ext cx="252203"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4065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0E02BE9-00AB-455E-9992-D14524419F3A}"/>
              </a:ext>
            </a:extLst>
          </p:cNvPr>
          <p:cNvPicPr>
            <a:picLocks noChangeAspect="1"/>
          </p:cNvPicPr>
          <p:nvPr/>
        </p:nvPicPr>
        <p:blipFill>
          <a:blip r:embed="rId2"/>
          <a:stretch>
            <a:fillRect/>
          </a:stretch>
        </p:blipFill>
        <p:spPr>
          <a:xfrm>
            <a:off x="483803" y="1022939"/>
            <a:ext cx="2602297" cy="463575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7</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441420"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お散歩先確認</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1209399717"/>
              </p:ext>
            </p:extLst>
          </p:nvPr>
        </p:nvGraphicFramePr>
        <p:xfrm>
          <a:off x="3912577" y="1129723"/>
          <a:ext cx="5112601" cy="3052561"/>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419518">
                  <a:extLst>
                    <a:ext uri="{9D8B030D-6E8A-4147-A177-3AD203B41FA5}">
                      <a16:colId xmlns:a16="http://schemas.microsoft.com/office/drawing/2014/main" val="1271158917"/>
                    </a:ext>
                  </a:extLst>
                </a:gridCol>
                <a:gridCol w="3281603">
                  <a:extLst>
                    <a:ext uri="{9D8B030D-6E8A-4147-A177-3AD203B41FA5}">
                      <a16:colId xmlns:a16="http://schemas.microsoft.com/office/drawing/2014/main" val="3042100415"/>
                    </a:ext>
                  </a:extLst>
                </a:gridCol>
              </a:tblGrid>
              <a:tr h="290863">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ダイアログ</a:t>
                      </a:r>
                    </a:p>
                  </a:txBody>
                  <a:tcPr/>
                </a:tc>
                <a:tc>
                  <a:txBody>
                    <a:bodyPr/>
                    <a:lstStyle/>
                    <a:p>
                      <a:r>
                        <a:rPr kumimoji="1" lang="ja-JP" altLang="en-US" sz="1000" dirty="0">
                          <a:latin typeface="+mn-ea"/>
                          <a:ea typeface="+mn-ea"/>
                        </a:rPr>
                        <a:t>共通のダイアログを表示</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ウィンドウタイトル</a:t>
                      </a:r>
                    </a:p>
                  </a:txBody>
                  <a:tcPr/>
                </a:tc>
                <a:tc>
                  <a:txBody>
                    <a:bodyPr/>
                    <a:lstStyle/>
                    <a:p>
                      <a:r>
                        <a:rPr kumimoji="1" lang="ja-JP" altLang="en-US" sz="1000" dirty="0">
                          <a:latin typeface="+mn-ea"/>
                          <a:ea typeface="+mn-ea"/>
                        </a:rPr>
                        <a:t>左図の通り</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ウィンドウテキスト</a:t>
                      </a:r>
                    </a:p>
                  </a:txBody>
                  <a:tcPr/>
                </a:tc>
                <a:tc>
                  <a:txBody>
                    <a:bodyPr/>
                    <a:lstStyle/>
                    <a:p>
                      <a:r>
                        <a:rPr kumimoji="1" lang="ja-JP" altLang="en-US" sz="1000" dirty="0">
                          <a:latin typeface="+mn-ea"/>
                          <a:ea typeface="+mn-ea"/>
                        </a:rPr>
                        <a:t>左図の通り</a:t>
                      </a:r>
                      <a:r>
                        <a:rPr kumimoji="1" lang="en-US" altLang="ja-JP" sz="1000" dirty="0">
                          <a:latin typeface="+mn-ea"/>
                          <a:ea typeface="+mn-ea"/>
                        </a:rPr>
                        <a:t>※</a:t>
                      </a:r>
                      <a:r>
                        <a:rPr kumimoji="1" lang="ja-JP" altLang="en-US" sz="1000" dirty="0">
                          <a:latin typeface="+mn-ea"/>
                          <a:ea typeface="+mn-ea"/>
                        </a:rPr>
                        <a:t>サブスク購入期間中は文言が変わる</a:t>
                      </a:r>
                      <a:endParaRPr kumimoji="1" lang="en-US" altLang="ja-JP" sz="1000" dirty="0">
                        <a:latin typeface="+mn-ea"/>
                        <a:ea typeface="+mn-ea"/>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必要時間</a:t>
                      </a:r>
                    </a:p>
                  </a:txBody>
                  <a:tcPr/>
                </a:tc>
                <a:tc>
                  <a:txBody>
                    <a:bodyPr/>
                    <a:lstStyle/>
                    <a:p>
                      <a:r>
                        <a:rPr kumimoji="1" lang="ja-JP" altLang="en-US" sz="1000" dirty="0">
                          <a:latin typeface="+mn-ea"/>
                          <a:ea typeface="+mn-ea"/>
                        </a:rPr>
                        <a:t>そのお散歩にかかる時間を表示させる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エネルギー推移</a:t>
                      </a:r>
                    </a:p>
                  </a:txBody>
                  <a:tcPr/>
                </a:tc>
                <a:tc>
                  <a:txBody>
                    <a:bodyPr/>
                    <a:lstStyle/>
                    <a:p>
                      <a:r>
                        <a:rPr kumimoji="1" lang="ja-JP" altLang="en-US" sz="1000" dirty="0">
                          <a:latin typeface="+mn-ea"/>
                          <a:ea typeface="+mn-ea"/>
                        </a:rPr>
                        <a:t>現在の所持エネルギー数、矢印および、変動後のエネルギー数を表示</a:t>
                      </a:r>
                      <a:endParaRPr kumimoji="1" lang="en-US" altLang="ja-JP" sz="1000" dirty="0">
                        <a:latin typeface="+mn-ea"/>
                        <a:ea typeface="+mn-ea"/>
                      </a:endParaRPr>
                    </a:p>
                  </a:txBody>
                  <a:tcPr/>
                </a:tc>
                <a:extLst>
                  <a:ext uri="{0D108BD9-81ED-4DB2-BD59-A6C34878D82A}">
                    <a16:rowId xmlns:a16="http://schemas.microsoft.com/office/drawing/2014/main" val="3770071958"/>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消費クリスタルテキスト</a:t>
                      </a:r>
                    </a:p>
                  </a:txBody>
                  <a:tcPr/>
                </a:tc>
                <a:tc>
                  <a:txBody>
                    <a:bodyPr/>
                    <a:lstStyle/>
                    <a:p>
                      <a:r>
                        <a:rPr kumimoji="1" lang="ja-JP" altLang="en-US" sz="1000" dirty="0">
                          <a:latin typeface="+mn-ea"/>
                          <a:ea typeface="+mn-ea"/>
                        </a:rPr>
                        <a:t>お土産増加に必要なクリスタル数を表示させる</a:t>
                      </a:r>
                    </a:p>
                  </a:txBody>
                  <a:tcPr/>
                </a:tc>
                <a:extLst>
                  <a:ext uri="{0D108BD9-81ED-4DB2-BD59-A6C34878D82A}">
                    <a16:rowId xmlns:a16="http://schemas.microsoft.com/office/drawing/2014/main" val="859779676"/>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やめるボタン</a:t>
                      </a:r>
                    </a:p>
                  </a:txBody>
                  <a:tcPr/>
                </a:tc>
                <a:tc>
                  <a:txBody>
                    <a:bodyPr/>
                    <a:lstStyle/>
                    <a:p>
                      <a:r>
                        <a:rPr kumimoji="1" lang="ja-JP" altLang="en-US" sz="1000" dirty="0">
                          <a:latin typeface="+mn-ea"/>
                          <a:ea typeface="+mn-ea"/>
                        </a:rPr>
                        <a:t>タップで</a:t>
                      </a:r>
                      <a:r>
                        <a:rPr lang="ja-JP" altLang="en-US" sz="1000" dirty="0"/>
                        <a:t>お散歩先選択画面</a:t>
                      </a:r>
                      <a:r>
                        <a:rPr kumimoji="1" lang="ja-JP" altLang="en-US" sz="1000" dirty="0">
                          <a:latin typeface="+mn-ea"/>
                          <a:ea typeface="+mn-ea"/>
                        </a:rPr>
                        <a:t>を表示させる</a:t>
                      </a:r>
                    </a:p>
                  </a:txBody>
                  <a:tcPr/>
                </a:tc>
                <a:extLst>
                  <a:ext uri="{0D108BD9-81ED-4DB2-BD59-A6C34878D82A}">
                    <a16:rowId xmlns:a16="http://schemas.microsoft.com/office/drawing/2014/main" val="1204829264"/>
                  </a:ext>
                </a:extLst>
              </a:tr>
              <a:tr h="262163">
                <a:tc>
                  <a:txBody>
                    <a:bodyPr/>
                    <a:lstStyle/>
                    <a:p>
                      <a:pPr algn="ctr"/>
                      <a:r>
                        <a:rPr kumimoji="1" lang="ja-JP" altLang="en-US" sz="1000" dirty="0">
                          <a:latin typeface="+mn-ea"/>
                          <a:ea typeface="+mn-ea"/>
                        </a:rPr>
                        <a:t>８</a:t>
                      </a:r>
                    </a:p>
                  </a:txBody>
                  <a:tcPr/>
                </a:tc>
                <a:tc>
                  <a:txBody>
                    <a:bodyPr/>
                    <a:lstStyle/>
                    <a:p>
                      <a:r>
                        <a:rPr kumimoji="1" lang="ja-JP" altLang="en-US" sz="1000" dirty="0">
                          <a:latin typeface="+mn-ea"/>
                          <a:ea typeface="+mn-ea"/>
                        </a:rPr>
                        <a:t>クリスタルを使うボタン</a:t>
                      </a:r>
                    </a:p>
                  </a:txBody>
                  <a:tcPr/>
                </a:tc>
                <a:tc>
                  <a:txBody>
                    <a:bodyPr/>
                    <a:lstStyle/>
                    <a:p>
                      <a:r>
                        <a:rPr kumimoji="1" lang="ja-JP" altLang="en-US" sz="1000" dirty="0">
                          <a:latin typeface="+mn-ea"/>
                          <a:ea typeface="+mn-ea"/>
                        </a:rPr>
                        <a:t>タップでクリスタルを消費してお散歩に出発させる</a:t>
                      </a:r>
                      <a:endParaRPr kumimoji="1" lang="en-US" altLang="ja-JP" sz="1000" dirty="0">
                        <a:latin typeface="+mn-ea"/>
                        <a:ea typeface="+mn-ea"/>
                      </a:endParaRPr>
                    </a:p>
                    <a:p>
                      <a:r>
                        <a:rPr kumimoji="1" lang="en-US" altLang="ja-JP" sz="1000" dirty="0">
                          <a:latin typeface="+mn-ea"/>
                          <a:ea typeface="+mn-ea"/>
                        </a:rPr>
                        <a:t>※</a:t>
                      </a:r>
                      <a:r>
                        <a:rPr kumimoji="1" lang="ja-JP" altLang="en-US" sz="1000" dirty="0">
                          <a:latin typeface="+mn-ea"/>
                          <a:ea typeface="+mn-ea"/>
                        </a:rPr>
                        <a:t>サブスク購入期間中は非表示</a:t>
                      </a:r>
                    </a:p>
                  </a:txBody>
                  <a:tcPr/>
                </a:tc>
                <a:extLst>
                  <a:ext uri="{0D108BD9-81ED-4DB2-BD59-A6C34878D82A}">
                    <a16:rowId xmlns:a16="http://schemas.microsoft.com/office/drawing/2014/main" val="1579894004"/>
                  </a:ext>
                </a:extLst>
              </a:tr>
              <a:tr h="262163">
                <a:tc>
                  <a:txBody>
                    <a:bodyPr/>
                    <a:lstStyle/>
                    <a:p>
                      <a:pPr algn="ctr"/>
                      <a:r>
                        <a:rPr kumimoji="1" lang="ja-JP" altLang="en-US" sz="1000" dirty="0">
                          <a:latin typeface="+mn-ea"/>
                          <a:ea typeface="+mn-ea"/>
                        </a:rPr>
                        <a:t>９</a:t>
                      </a:r>
                    </a:p>
                  </a:txBody>
                  <a:tcPr/>
                </a:tc>
                <a:tc>
                  <a:txBody>
                    <a:bodyPr/>
                    <a:lstStyle/>
                    <a:p>
                      <a:r>
                        <a:rPr kumimoji="1" lang="ja-JP" altLang="en-US" sz="1000" dirty="0">
                          <a:latin typeface="+mn-ea"/>
                          <a:ea typeface="+mn-ea"/>
                        </a:rPr>
                        <a:t>出発ボタン</a:t>
                      </a:r>
                    </a:p>
                  </a:txBody>
                  <a:tcPr/>
                </a:tc>
                <a:tc>
                  <a:txBody>
                    <a:bodyPr/>
                    <a:lstStyle/>
                    <a:p>
                      <a:r>
                        <a:rPr kumimoji="1" lang="ja-JP" altLang="en-US" sz="1000" dirty="0">
                          <a:latin typeface="+mn-ea"/>
                          <a:ea typeface="+mn-ea"/>
                        </a:rPr>
                        <a:t>タップでクリスタルを消費せずにお散歩に出発させる</a:t>
                      </a:r>
                    </a:p>
                  </a:txBody>
                  <a:tcPr/>
                </a:tc>
                <a:extLst>
                  <a:ext uri="{0D108BD9-81ED-4DB2-BD59-A6C34878D82A}">
                    <a16:rowId xmlns:a16="http://schemas.microsoft.com/office/drawing/2014/main" val="1315404705"/>
                  </a:ext>
                </a:extLst>
              </a:tr>
            </a:tbl>
          </a:graphicData>
        </a:graphic>
      </p:graphicFrame>
      <p:sp>
        <p:nvSpPr>
          <p:cNvPr id="22" name="テキスト ボックス 21">
            <a:extLst>
              <a:ext uri="{FF2B5EF4-FFF2-40B4-BE49-F238E27FC236}">
                <a16:creationId xmlns:a16="http://schemas.microsoft.com/office/drawing/2014/main" id="{3B2F8605-2674-4DA0-B3E5-6895A138517A}"/>
              </a:ext>
            </a:extLst>
          </p:cNvPr>
          <p:cNvSpPr txBox="1"/>
          <p:nvPr/>
        </p:nvSpPr>
        <p:spPr>
          <a:xfrm>
            <a:off x="3175479" y="1857742"/>
            <a:ext cx="325730" cy="261610"/>
          </a:xfrm>
          <a:prstGeom prst="rect">
            <a:avLst/>
          </a:prstGeom>
          <a:noFill/>
        </p:spPr>
        <p:txBody>
          <a:bodyPr wrap="square" rtlCol="0">
            <a:spAutoFit/>
          </a:bodyPr>
          <a:lstStyle/>
          <a:p>
            <a:r>
              <a:rPr kumimoji="1" lang="en-US" altLang="ja-JP" sz="1100" dirty="0">
                <a:latin typeface="+mn-ea"/>
              </a:rPr>
              <a:t>1</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758379" y="1988547"/>
            <a:ext cx="417100"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25BCC9CC-1FAA-416D-AB77-A1F12761013F}"/>
              </a:ext>
            </a:extLst>
          </p:cNvPr>
          <p:cNvSpPr txBox="1"/>
          <p:nvPr/>
        </p:nvSpPr>
        <p:spPr>
          <a:xfrm>
            <a:off x="3175479" y="2545168"/>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25" name="直線コネクタ 24">
            <a:extLst>
              <a:ext uri="{FF2B5EF4-FFF2-40B4-BE49-F238E27FC236}">
                <a16:creationId xmlns:a16="http://schemas.microsoft.com/office/drawing/2014/main" id="{BFE56C85-CE53-4D6A-94AC-D9DBEF69B619}"/>
              </a:ext>
            </a:extLst>
          </p:cNvPr>
          <p:cNvCxnSpPr>
            <a:cxnSpLocks/>
            <a:stCxn id="24" idx="1"/>
          </p:cNvCxnSpPr>
          <p:nvPr/>
        </p:nvCxnSpPr>
        <p:spPr>
          <a:xfrm flipH="1">
            <a:off x="1962151" y="2675973"/>
            <a:ext cx="1213328" cy="4602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BB714E37-7BBF-46EC-99A1-123632926AB9}"/>
              </a:ext>
            </a:extLst>
          </p:cNvPr>
          <p:cNvSpPr txBox="1"/>
          <p:nvPr/>
        </p:nvSpPr>
        <p:spPr>
          <a:xfrm>
            <a:off x="125386" y="3215444"/>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40" name="直線コネクタ 39">
            <a:extLst>
              <a:ext uri="{FF2B5EF4-FFF2-40B4-BE49-F238E27FC236}">
                <a16:creationId xmlns:a16="http://schemas.microsoft.com/office/drawing/2014/main" id="{2F9ECEC5-DEF9-4A83-BABB-A75FBA856C57}"/>
              </a:ext>
            </a:extLst>
          </p:cNvPr>
          <p:cNvCxnSpPr>
            <a:cxnSpLocks/>
            <a:stCxn id="38" idx="3"/>
          </p:cNvCxnSpPr>
          <p:nvPr/>
        </p:nvCxnSpPr>
        <p:spPr>
          <a:xfrm>
            <a:off x="451116" y="3346249"/>
            <a:ext cx="1187515" cy="49493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75479" y="3090872"/>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493035" y="3221677"/>
            <a:ext cx="68244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6F9A471C-CCC0-493B-B89D-429CD9E767AB}"/>
              </a:ext>
            </a:extLst>
          </p:cNvPr>
          <p:cNvSpPr txBox="1"/>
          <p:nvPr/>
        </p:nvSpPr>
        <p:spPr>
          <a:xfrm>
            <a:off x="3175479" y="2197025"/>
            <a:ext cx="325730" cy="261610"/>
          </a:xfrm>
          <a:prstGeom prst="rect">
            <a:avLst/>
          </a:prstGeom>
          <a:noFill/>
        </p:spPr>
        <p:txBody>
          <a:bodyPr wrap="square" rtlCol="0">
            <a:spAutoFit/>
          </a:bodyPr>
          <a:lstStyle/>
          <a:p>
            <a:r>
              <a:rPr kumimoji="1" lang="en-US" altLang="ja-JP" sz="1100" dirty="0">
                <a:latin typeface="+mn-ea"/>
              </a:rPr>
              <a:t>3</a:t>
            </a:r>
          </a:p>
        </p:txBody>
      </p:sp>
      <p:cxnSp>
        <p:nvCxnSpPr>
          <p:cNvPr id="54" name="直線コネクタ 53">
            <a:extLst>
              <a:ext uri="{FF2B5EF4-FFF2-40B4-BE49-F238E27FC236}">
                <a16:creationId xmlns:a16="http://schemas.microsoft.com/office/drawing/2014/main" id="{818F7F9A-7227-4222-9E85-936DB20BB5C2}"/>
              </a:ext>
            </a:extLst>
          </p:cNvPr>
          <p:cNvCxnSpPr>
            <a:cxnSpLocks/>
            <a:stCxn id="53" idx="1"/>
          </p:cNvCxnSpPr>
          <p:nvPr/>
        </p:nvCxnSpPr>
        <p:spPr>
          <a:xfrm flipH="1">
            <a:off x="2432649" y="2327830"/>
            <a:ext cx="742830" cy="31251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FA4CA363-FB4B-47AD-BB0B-CA4A2F2FFC5C}"/>
              </a:ext>
            </a:extLst>
          </p:cNvPr>
          <p:cNvSpPr txBox="1"/>
          <p:nvPr/>
        </p:nvSpPr>
        <p:spPr>
          <a:xfrm>
            <a:off x="126917" y="1857742"/>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7" name="直線コネクタ 26">
            <a:extLst>
              <a:ext uri="{FF2B5EF4-FFF2-40B4-BE49-F238E27FC236}">
                <a16:creationId xmlns:a16="http://schemas.microsoft.com/office/drawing/2014/main" id="{A1C40040-536F-44F8-B5E2-26F9F8BFF4ED}"/>
              </a:ext>
            </a:extLst>
          </p:cNvPr>
          <p:cNvCxnSpPr>
            <a:cxnSpLocks/>
            <a:stCxn id="26" idx="3"/>
          </p:cNvCxnSpPr>
          <p:nvPr/>
        </p:nvCxnSpPr>
        <p:spPr>
          <a:xfrm>
            <a:off x="452647" y="1988547"/>
            <a:ext cx="890378" cy="15560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D7929442-E3DB-465A-8E24-7FC09DFAFDFF}"/>
              </a:ext>
            </a:extLst>
          </p:cNvPr>
          <p:cNvSpPr txBox="1"/>
          <p:nvPr/>
        </p:nvSpPr>
        <p:spPr>
          <a:xfrm>
            <a:off x="3175479" y="3571239"/>
            <a:ext cx="325730" cy="261610"/>
          </a:xfrm>
          <a:prstGeom prst="rect">
            <a:avLst/>
          </a:prstGeom>
          <a:noFill/>
        </p:spPr>
        <p:txBody>
          <a:bodyPr wrap="square" rtlCol="0">
            <a:spAutoFit/>
          </a:bodyPr>
          <a:lstStyle/>
          <a:p>
            <a:r>
              <a:rPr kumimoji="1" lang="en-US" altLang="ja-JP" sz="1100" dirty="0">
                <a:latin typeface="+mn-ea"/>
              </a:rPr>
              <a:t>8</a:t>
            </a:r>
            <a:endParaRPr kumimoji="1" lang="ja-JP" altLang="en-US" sz="1100" dirty="0">
              <a:latin typeface="+mn-ea"/>
            </a:endParaRPr>
          </a:p>
        </p:txBody>
      </p:sp>
      <p:cxnSp>
        <p:nvCxnSpPr>
          <p:cNvPr id="29" name="直線コネクタ 28">
            <a:extLst>
              <a:ext uri="{FF2B5EF4-FFF2-40B4-BE49-F238E27FC236}">
                <a16:creationId xmlns:a16="http://schemas.microsoft.com/office/drawing/2014/main" id="{B366B4A8-B818-4747-856B-192CFA9CB123}"/>
              </a:ext>
            </a:extLst>
          </p:cNvPr>
          <p:cNvCxnSpPr>
            <a:cxnSpLocks/>
            <a:stCxn id="28" idx="1"/>
          </p:cNvCxnSpPr>
          <p:nvPr/>
        </p:nvCxnSpPr>
        <p:spPr>
          <a:xfrm flipH="1">
            <a:off x="1827924" y="3702044"/>
            <a:ext cx="1347555" cy="67904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1" name="テキスト ボックス 30">
            <a:extLst>
              <a:ext uri="{FF2B5EF4-FFF2-40B4-BE49-F238E27FC236}">
                <a16:creationId xmlns:a16="http://schemas.microsoft.com/office/drawing/2014/main" id="{9A9F0A64-9C7A-4866-AF80-C50B40A3FABD}"/>
              </a:ext>
            </a:extLst>
          </p:cNvPr>
          <p:cNvSpPr txBox="1"/>
          <p:nvPr/>
        </p:nvSpPr>
        <p:spPr>
          <a:xfrm>
            <a:off x="125386" y="4005944"/>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32" name="直線コネクタ 31">
            <a:extLst>
              <a:ext uri="{FF2B5EF4-FFF2-40B4-BE49-F238E27FC236}">
                <a16:creationId xmlns:a16="http://schemas.microsoft.com/office/drawing/2014/main" id="{665702F4-2CBD-4C6C-8FA8-9401B1AD859F}"/>
              </a:ext>
            </a:extLst>
          </p:cNvPr>
          <p:cNvCxnSpPr>
            <a:cxnSpLocks/>
            <a:stCxn id="31" idx="3"/>
          </p:cNvCxnSpPr>
          <p:nvPr/>
        </p:nvCxnSpPr>
        <p:spPr>
          <a:xfrm>
            <a:off x="451116" y="4136749"/>
            <a:ext cx="444234" cy="20792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51E7F2AF-59DD-41B7-AB1E-9D8CEB6D4759}"/>
              </a:ext>
            </a:extLst>
          </p:cNvPr>
          <p:cNvSpPr txBox="1"/>
          <p:nvPr/>
        </p:nvSpPr>
        <p:spPr>
          <a:xfrm>
            <a:off x="3175479" y="4049126"/>
            <a:ext cx="325730" cy="261610"/>
          </a:xfrm>
          <a:prstGeom prst="rect">
            <a:avLst/>
          </a:prstGeom>
          <a:noFill/>
        </p:spPr>
        <p:txBody>
          <a:bodyPr wrap="square" rtlCol="0">
            <a:spAutoFit/>
          </a:bodyPr>
          <a:lstStyle/>
          <a:p>
            <a:r>
              <a:rPr kumimoji="1" lang="en-US" altLang="ja-JP" sz="1100" dirty="0">
                <a:latin typeface="+mn-ea"/>
              </a:rPr>
              <a:t>9</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52589CB1-02DB-4F15-BAD2-A0D721B6121F}"/>
              </a:ext>
            </a:extLst>
          </p:cNvPr>
          <p:cNvCxnSpPr>
            <a:cxnSpLocks/>
            <a:stCxn id="33" idx="1"/>
          </p:cNvCxnSpPr>
          <p:nvPr/>
        </p:nvCxnSpPr>
        <p:spPr>
          <a:xfrm flipH="1">
            <a:off x="2813127" y="4179931"/>
            <a:ext cx="362352" cy="15498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4208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F33439FD-C7FE-4541-B926-83CD3F27C8D2}"/>
              </a:ext>
            </a:extLst>
          </p:cNvPr>
          <p:cNvPicPr>
            <a:picLocks noChangeAspect="1"/>
          </p:cNvPicPr>
          <p:nvPr/>
        </p:nvPicPr>
        <p:blipFill>
          <a:blip r:embed="rId2"/>
          <a:stretch>
            <a:fillRect/>
          </a:stretch>
        </p:blipFill>
        <p:spPr>
          <a:xfrm>
            <a:off x="482407" y="1022939"/>
            <a:ext cx="2601770" cy="463575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8</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980029" cy="307777"/>
          </a:xfrm>
          <a:prstGeom prst="rect">
            <a:avLst/>
          </a:prstGeom>
          <a:noFill/>
        </p:spPr>
        <p:txBody>
          <a:bodyPr wrap="none" rtlCol="0" anchor="t">
            <a:spAutoFit/>
          </a:bodyPr>
          <a:lstStyle/>
          <a:p>
            <a:r>
              <a:rPr kumimoji="1" lang="ja-JP" altLang="en-US" sz="1400" b="1" dirty="0">
                <a:latin typeface="メイリオ"/>
                <a:ea typeface="メイリオ"/>
              </a:rPr>
              <a:t>●</a:t>
            </a:r>
            <a:r>
              <a:rPr lang="ja-JP" altLang="en-US" sz="1400" b="1" dirty="0">
                <a:latin typeface="メイリオ"/>
                <a:ea typeface="メイリオ"/>
              </a:rPr>
              <a:t>クリスタル消費</a:t>
            </a:r>
            <a:r>
              <a:rPr lang="ja-JP" altLang="en-US" sz="1400" b="1" dirty="0">
                <a:ea typeface="メイリオ"/>
              </a:rPr>
              <a:t>確認</a:t>
            </a:r>
            <a:endParaRPr kumimoji="1" lang="en-US" altLang="ja-JP" sz="1400" b="1" dirty="0">
              <a:latin typeface="メイリオ"/>
              <a:ea typeface="メイリオ"/>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1994443481"/>
              </p:ext>
            </p:extLst>
          </p:nvPr>
        </p:nvGraphicFramePr>
        <p:xfrm>
          <a:off x="3912577" y="1129723"/>
          <a:ext cx="5112601" cy="2260081"/>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419518">
                  <a:extLst>
                    <a:ext uri="{9D8B030D-6E8A-4147-A177-3AD203B41FA5}">
                      <a16:colId xmlns:a16="http://schemas.microsoft.com/office/drawing/2014/main" val="1271158917"/>
                    </a:ext>
                  </a:extLst>
                </a:gridCol>
                <a:gridCol w="3281603">
                  <a:extLst>
                    <a:ext uri="{9D8B030D-6E8A-4147-A177-3AD203B41FA5}">
                      <a16:colId xmlns:a16="http://schemas.microsoft.com/office/drawing/2014/main" val="3042100415"/>
                    </a:ext>
                  </a:extLst>
                </a:gridCol>
              </a:tblGrid>
              <a:tr h="290863">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ダイアログ</a:t>
                      </a:r>
                    </a:p>
                  </a:txBody>
                  <a:tcPr/>
                </a:tc>
                <a:tc>
                  <a:txBody>
                    <a:bodyPr/>
                    <a:lstStyle/>
                    <a:p>
                      <a:r>
                        <a:rPr kumimoji="1" lang="ja-JP" altLang="en-US" sz="1000" dirty="0">
                          <a:latin typeface="+mn-ea"/>
                          <a:ea typeface="+mn-ea"/>
                        </a:rPr>
                        <a:t>共通のダイアログを表示</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ウィンドウタイトル</a:t>
                      </a:r>
                    </a:p>
                  </a:txBody>
                  <a:tcPr/>
                </a:tc>
                <a:tc>
                  <a:txBody>
                    <a:bodyPr/>
                    <a:lstStyle/>
                    <a:p>
                      <a:r>
                        <a:rPr kumimoji="1" lang="ja-JP" altLang="en-US" sz="1000" dirty="0">
                          <a:latin typeface="+mn-ea"/>
                          <a:ea typeface="+mn-ea"/>
                        </a:rPr>
                        <a:t>左図の通り</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ウィンドウテキスト</a:t>
                      </a:r>
                    </a:p>
                  </a:txBody>
                  <a:tcPr/>
                </a:tc>
                <a:tc>
                  <a:txBody>
                    <a:bodyPr/>
                    <a:lstStyle/>
                    <a:p>
                      <a:r>
                        <a:rPr kumimoji="1" lang="ja-JP" altLang="en-US" sz="1000" dirty="0">
                          <a:latin typeface="+mn-ea"/>
                          <a:ea typeface="+mn-ea"/>
                        </a:rPr>
                        <a:t>左図の通り</a:t>
                      </a:r>
                      <a:r>
                        <a:rPr kumimoji="1" lang="en-US" altLang="ja-JP" sz="1000" dirty="0">
                          <a:latin typeface="+mn-ea"/>
                          <a:ea typeface="+mn-ea"/>
                        </a:rPr>
                        <a:t>※</a:t>
                      </a:r>
                      <a:r>
                        <a:rPr kumimoji="1" lang="ja-JP" altLang="en-US" sz="1000" dirty="0">
                          <a:latin typeface="+mn-ea"/>
                          <a:ea typeface="+mn-ea"/>
                        </a:rPr>
                        <a:t>サブスク購入期間中は文言が変わる</a:t>
                      </a:r>
                      <a:endParaRPr kumimoji="1" lang="en-US" altLang="ja-JP" sz="1000" dirty="0">
                        <a:latin typeface="+mn-ea"/>
                        <a:ea typeface="+mn-ea"/>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必要クリスタル</a:t>
                      </a:r>
                    </a:p>
                  </a:txBody>
                  <a:tcPr/>
                </a:tc>
                <a:tc>
                  <a:txBody>
                    <a:bodyPr/>
                    <a:lstStyle/>
                    <a:p>
                      <a:r>
                        <a:rPr kumimoji="1" lang="ja-JP" altLang="en-US" sz="1000" dirty="0">
                          <a:latin typeface="+mn-ea"/>
                          <a:ea typeface="+mn-ea"/>
                        </a:rPr>
                        <a:t>ブーストに必要なクリスタル数を表示させる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クリスタル数推移</a:t>
                      </a:r>
                    </a:p>
                  </a:txBody>
                  <a:tcPr/>
                </a:tc>
                <a:tc>
                  <a:txBody>
                    <a:bodyPr/>
                    <a:lstStyle/>
                    <a:p>
                      <a:pPr rtl="0" fontAlgn="base"/>
                      <a:r>
                        <a:rPr kumimoji="1" lang="ja-JP" altLang="ja-JP" sz="1000" b="0" i="0" u="none" strike="noStrike" kern="1200" dirty="0">
                          <a:solidFill>
                            <a:schemeClr val="dk1"/>
                          </a:solidFill>
                          <a:effectLst/>
                          <a:latin typeface="+mn-lt"/>
                          <a:ea typeface="+mn-ea"/>
                          <a:cs typeface="+mn-cs"/>
                        </a:rPr>
                        <a:t>上は現在の所持クリスタル数、購入ボタン。</a:t>
                      </a:r>
                      <a:r>
                        <a:rPr kumimoji="1" lang="en-US" altLang="ja-JP" sz="1000" b="0" i="0" kern="1200" dirty="0">
                          <a:solidFill>
                            <a:schemeClr val="dk1"/>
                          </a:solidFill>
                          <a:effectLst/>
                          <a:latin typeface="+mn-lt"/>
                          <a:ea typeface="+mn-ea"/>
                          <a:cs typeface="+mn-cs"/>
                        </a:rPr>
                        <a:t>​</a:t>
                      </a:r>
                    </a:p>
                    <a:p>
                      <a:pPr rtl="0" fontAlgn="base"/>
                      <a:r>
                        <a:rPr kumimoji="1" lang="ja-JP" altLang="ja-JP" sz="1000" b="0" i="0" u="none" strike="noStrike" kern="1200" dirty="0">
                          <a:solidFill>
                            <a:schemeClr val="dk1"/>
                          </a:solidFill>
                          <a:effectLst/>
                          <a:latin typeface="+mn-lt"/>
                          <a:ea typeface="+mn-ea"/>
                          <a:cs typeface="+mn-cs"/>
                        </a:rPr>
                        <a:t>矢印および、下の行は変動後のクリスタル数を表示。</a:t>
                      </a:r>
                      <a:endParaRPr kumimoji="1" lang="en-US" altLang="ja-JP" sz="1600" b="0" i="0" kern="1200" dirty="0">
                        <a:solidFill>
                          <a:schemeClr val="dk1"/>
                        </a:solidFill>
                        <a:effectLst/>
                        <a:latin typeface="+mn-lt"/>
                        <a:ea typeface="+mn-ea"/>
                        <a:cs typeface="+mn-cs"/>
                      </a:endParaRPr>
                    </a:p>
                  </a:txBody>
                  <a:tcPr/>
                </a:tc>
                <a:extLst>
                  <a:ext uri="{0D108BD9-81ED-4DB2-BD59-A6C34878D82A}">
                    <a16:rowId xmlns:a16="http://schemas.microsoft.com/office/drawing/2014/main" val="3770071958"/>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やめるボタン</a:t>
                      </a:r>
                    </a:p>
                  </a:txBody>
                  <a:tcPr/>
                </a:tc>
                <a:tc>
                  <a:txBody>
                    <a:bodyPr/>
                    <a:lstStyle/>
                    <a:p>
                      <a:r>
                        <a:rPr kumimoji="1" lang="ja-JP" altLang="en-US" sz="1000" dirty="0">
                          <a:latin typeface="+mn-ea"/>
                          <a:ea typeface="+mn-ea"/>
                        </a:rPr>
                        <a:t>タップで</a:t>
                      </a:r>
                      <a:r>
                        <a:rPr lang="ja-JP" altLang="en-US" sz="1000" dirty="0"/>
                        <a:t>お散歩先選択画面</a:t>
                      </a:r>
                      <a:r>
                        <a:rPr kumimoji="1" lang="ja-JP" altLang="en-US" sz="1000" dirty="0">
                          <a:latin typeface="+mn-ea"/>
                          <a:ea typeface="+mn-ea"/>
                        </a:rPr>
                        <a:t>を表示させる</a:t>
                      </a:r>
                    </a:p>
                  </a:txBody>
                  <a:tcPr/>
                </a:tc>
                <a:extLst>
                  <a:ext uri="{0D108BD9-81ED-4DB2-BD59-A6C34878D82A}">
                    <a16:rowId xmlns:a16="http://schemas.microsoft.com/office/drawing/2014/main" val="1204829264"/>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r>
                        <a:rPr kumimoji="1" lang="ja-JP" altLang="en-US" sz="1000" dirty="0">
                          <a:latin typeface="+mn-ea"/>
                          <a:ea typeface="+mn-ea"/>
                        </a:rPr>
                        <a:t>出発ボタン</a:t>
                      </a:r>
                    </a:p>
                  </a:txBody>
                  <a:tcPr/>
                </a:tc>
                <a:tc>
                  <a:txBody>
                    <a:bodyPr/>
                    <a:lstStyle/>
                    <a:p>
                      <a:r>
                        <a:rPr kumimoji="1" lang="ja-JP" altLang="en-US" sz="1000" dirty="0">
                          <a:latin typeface="+mn-ea"/>
                          <a:ea typeface="+mn-ea"/>
                        </a:rPr>
                        <a:t>タップでお散歩に出発させる</a:t>
                      </a:r>
                    </a:p>
                  </a:txBody>
                  <a:tcPr/>
                </a:tc>
                <a:extLst>
                  <a:ext uri="{0D108BD9-81ED-4DB2-BD59-A6C34878D82A}">
                    <a16:rowId xmlns:a16="http://schemas.microsoft.com/office/drawing/2014/main" val="1315404705"/>
                  </a:ext>
                </a:extLst>
              </a:tr>
            </a:tbl>
          </a:graphicData>
        </a:graphic>
      </p:graphicFrame>
      <p:sp>
        <p:nvSpPr>
          <p:cNvPr id="22" name="テキスト ボックス 21">
            <a:extLst>
              <a:ext uri="{FF2B5EF4-FFF2-40B4-BE49-F238E27FC236}">
                <a16:creationId xmlns:a16="http://schemas.microsoft.com/office/drawing/2014/main" id="{3B2F8605-2674-4DA0-B3E5-6895A138517A}"/>
              </a:ext>
            </a:extLst>
          </p:cNvPr>
          <p:cNvSpPr txBox="1"/>
          <p:nvPr/>
        </p:nvSpPr>
        <p:spPr>
          <a:xfrm>
            <a:off x="3175479" y="1857742"/>
            <a:ext cx="325730" cy="261610"/>
          </a:xfrm>
          <a:prstGeom prst="rect">
            <a:avLst/>
          </a:prstGeom>
          <a:noFill/>
        </p:spPr>
        <p:txBody>
          <a:bodyPr wrap="square" rtlCol="0">
            <a:spAutoFit/>
          </a:bodyPr>
          <a:lstStyle/>
          <a:p>
            <a:r>
              <a:rPr kumimoji="1" lang="en-US" altLang="ja-JP" sz="1100" dirty="0">
                <a:latin typeface="+mn-ea"/>
              </a:rPr>
              <a:t>1</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758379" y="1988547"/>
            <a:ext cx="417100"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25BCC9CC-1FAA-416D-AB77-A1F12761013F}"/>
              </a:ext>
            </a:extLst>
          </p:cNvPr>
          <p:cNvSpPr txBox="1"/>
          <p:nvPr/>
        </p:nvSpPr>
        <p:spPr>
          <a:xfrm>
            <a:off x="3175479" y="2800852"/>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25" name="直線コネクタ 24">
            <a:extLst>
              <a:ext uri="{FF2B5EF4-FFF2-40B4-BE49-F238E27FC236}">
                <a16:creationId xmlns:a16="http://schemas.microsoft.com/office/drawing/2014/main" id="{BFE56C85-CE53-4D6A-94AC-D9DBEF69B619}"/>
              </a:ext>
            </a:extLst>
          </p:cNvPr>
          <p:cNvCxnSpPr>
            <a:cxnSpLocks/>
            <a:stCxn id="24" idx="1"/>
          </p:cNvCxnSpPr>
          <p:nvPr/>
        </p:nvCxnSpPr>
        <p:spPr>
          <a:xfrm flipH="1">
            <a:off x="1962151" y="2931657"/>
            <a:ext cx="1213328" cy="4602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75479" y="3563808"/>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493035" y="3694613"/>
            <a:ext cx="68244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6F9A471C-CCC0-493B-B89D-429CD9E767AB}"/>
              </a:ext>
            </a:extLst>
          </p:cNvPr>
          <p:cNvSpPr txBox="1"/>
          <p:nvPr/>
        </p:nvSpPr>
        <p:spPr>
          <a:xfrm>
            <a:off x="3175479" y="2197025"/>
            <a:ext cx="325730" cy="261610"/>
          </a:xfrm>
          <a:prstGeom prst="rect">
            <a:avLst/>
          </a:prstGeom>
          <a:noFill/>
        </p:spPr>
        <p:txBody>
          <a:bodyPr wrap="square" rtlCol="0">
            <a:spAutoFit/>
          </a:bodyPr>
          <a:lstStyle/>
          <a:p>
            <a:r>
              <a:rPr kumimoji="1" lang="en-US" altLang="ja-JP" sz="1100" dirty="0">
                <a:latin typeface="+mn-ea"/>
              </a:rPr>
              <a:t>3</a:t>
            </a:r>
          </a:p>
        </p:txBody>
      </p:sp>
      <p:cxnSp>
        <p:nvCxnSpPr>
          <p:cNvPr id="54" name="直線コネクタ 53">
            <a:extLst>
              <a:ext uri="{FF2B5EF4-FFF2-40B4-BE49-F238E27FC236}">
                <a16:creationId xmlns:a16="http://schemas.microsoft.com/office/drawing/2014/main" id="{818F7F9A-7227-4222-9E85-936DB20BB5C2}"/>
              </a:ext>
            </a:extLst>
          </p:cNvPr>
          <p:cNvCxnSpPr>
            <a:cxnSpLocks/>
            <a:stCxn id="53" idx="1"/>
          </p:cNvCxnSpPr>
          <p:nvPr/>
        </p:nvCxnSpPr>
        <p:spPr>
          <a:xfrm flipH="1">
            <a:off x="2432649" y="2327830"/>
            <a:ext cx="742830" cy="31251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FA4CA363-FB4B-47AD-BB0B-CA4A2F2FFC5C}"/>
              </a:ext>
            </a:extLst>
          </p:cNvPr>
          <p:cNvSpPr txBox="1"/>
          <p:nvPr/>
        </p:nvSpPr>
        <p:spPr>
          <a:xfrm>
            <a:off x="126917" y="1857742"/>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7" name="直線コネクタ 26">
            <a:extLst>
              <a:ext uri="{FF2B5EF4-FFF2-40B4-BE49-F238E27FC236}">
                <a16:creationId xmlns:a16="http://schemas.microsoft.com/office/drawing/2014/main" id="{A1C40040-536F-44F8-B5E2-26F9F8BFF4ED}"/>
              </a:ext>
            </a:extLst>
          </p:cNvPr>
          <p:cNvCxnSpPr>
            <a:cxnSpLocks/>
            <a:stCxn id="26" idx="3"/>
          </p:cNvCxnSpPr>
          <p:nvPr/>
        </p:nvCxnSpPr>
        <p:spPr>
          <a:xfrm>
            <a:off x="452647" y="1988547"/>
            <a:ext cx="890378" cy="15560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1" name="テキスト ボックス 30">
            <a:extLst>
              <a:ext uri="{FF2B5EF4-FFF2-40B4-BE49-F238E27FC236}">
                <a16:creationId xmlns:a16="http://schemas.microsoft.com/office/drawing/2014/main" id="{9A9F0A64-9C7A-4866-AF80-C50B40A3FABD}"/>
              </a:ext>
            </a:extLst>
          </p:cNvPr>
          <p:cNvSpPr txBox="1"/>
          <p:nvPr/>
        </p:nvSpPr>
        <p:spPr>
          <a:xfrm>
            <a:off x="125386" y="4450808"/>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32" name="直線コネクタ 31">
            <a:extLst>
              <a:ext uri="{FF2B5EF4-FFF2-40B4-BE49-F238E27FC236}">
                <a16:creationId xmlns:a16="http://schemas.microsoft.com/office/drawing/2014/main" id="{665702F4-2CBD-4C6C-8FA8-9401B1AD859F}"/>
              </a:ext>
            </a:extLst>
          </p:cNvPr>
          <p:cNvCxnSpPr>
            <a:cxnSpLocks/>
            <a:stCxn id="31" idx="3"/>
          </p:cNvCxnSpPr>
          <p:nvPr/>
        </p:nvCxnSpPr>
        <p:spPr>
          <a:xfrm>
            <a:off x="451116" y="4581613"/>
            <a:ext cx="444234" cy="20792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51E7F2AF-59DD-41B7-AB1E-9D8CEB6D4759}"/>
              </a:ext>
            </a:extLst>
          </p:cNvPr>
          <p:cNvSpPr txBox="1"/>
          <p:nvPr/>
        </p:nvSpPr>
        <p:spPr>
          <a:xfrm>
            <a:off x="3175479" y="4420805"/>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52589CB1-02DB-4F15-BAD2-A0D721B6121F}"/>
              </a:ext>
            </a:extLst>
          </p:cNvPr>
          <p:cNvCxnSpPr>
            <a:cxnSpLocks/>
            <a:stCxn id="33" idx="1"/>
          </p:cNvCxnSpPr>
          <p:nvPr/>
        </p:nvCxnSpPr>
        <p:spPr>
          <a:xfrm flipH="1">
            <a:off x="2590800" y="4551610"/>
            <a:ext cx="584679" cy="25008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テキスト ボックス 1275">
            <a:extLst>
              <a:ext uri="{FF2B5EF4-FFF2-40B4-BE49-F238E27FC236}">
                <a16:creationId xmlns:a16="http://schemas.microsoft.com/office/drawing/2014/main" id="{702128C4-21E5-4D8B-AD46-BD0ECC442CCC}"/>
              </a:ext>
            </a:extLst>
          </p:cNvPr>
          <p:cNvSpPr txBox="1"/>
          <p:nvPr/>
        </p:nvSpPr>
        <p:spPr>
          <a:xfrm>
            <a:off x="1114353" y="2784280"/>
            <a:ext cx="1401769" cy="354464"/>
          </a:xfrm>
          <a:prstGeom prst="rect">
            <a:avLst/>
          </a:prstGeom>
          <a:solidFill>
            <a:schemeClr val="accent1">
              <a:lumMod val="75000"/>
            </a:schemeClr>
          </a:solidFill>
          <a:ln w="9525" cmpd="sng">
            <a:noFill/>
          </a:ln>
        </p:spPr>
        <p:style>
          <a:lnRef idx="0">
            <a:scrgbClr r="0" g="0" b="0"/>
          </a:lnRef>
          <a:fillRef idx="0">
            <a:scrgbClr r="0" g="0" b="0"/>
          </a:fillRef>
          <a:effectRef idx="0">
            <a:scrgbClr r="0" g="0" b="0"/>
          </a:effectRef>
          <a:fontRef idx="minor">
            <a:schemeClr val="dk1"/>
          </a:fontRef>
        </p:style>
        <p:txBody>
          <a:bodyPr wrap="none" rtlCol="0" anchor="t">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900" b="1" dirty="0">
                <a:solidFill>
                  <a:schemeClr val="bg1"/>
                </a:solidFill>
              </a:rPr>
              <a:t>おさんぽ時間の短縮</a:t>
            </a:r>
            <a:endParaRPr kumimoji="1" lang="en-US" altLang="ja-JP" sz="900" b="1" dirty="0">
              <a:solidFill>
                <a:schemeClr val="bg1"/>
              </a:solidFill>
            </a:endParaRPr>
          </a:p>
          <a:p>
            <a:pPr algn="ctr"/>
            <a:endParaRPr kumimoji="1" lang="en-US" altLang="ja-JP" sz="200" b="1" dirty="0">
              <a:solidFill>
                <a:schemeClr val="bg1"/>
              </a:solidFill>
            </a:endParaRPr>
          </a:p>
          <a:p>
            <a:pPr algn="ctr"/>
            <a:r>
              <a:rPr kumimoji="1" lang="ja-JP" altLang="en-US" sz="900" b="1" dirty="0">
                <a:solidFill>
                  <a:schemeClr val="bg1"/>
                </a:solidFill>
              </a:rPr>
              <a:t>獲得アイテム数</a:t>
            </a:r>
            <a:r>
              <a:rPr kumimoji="1" lang="en-US" altLang="ja-JP" sz="900" b="1" dirty="0">
                <a:solidFill>
                  <a:schemeClr val="bg1"/>
                </a:solidFill>
              </a:rPr>
              <a:t>2</a:t>
            </a:r>
            <a:r>
              <a:rPr kumimoji="1" lang="ja-JP" altLang="en-US" sz="900" b="1" dirty="0">
                <a:solidFill>
                  <a:schemeClr val="bg1"/>
                </a:solidFill>
              </a:rPr>
              <a:t>倍</a:t>
            </a:r>
            <a:endParaRPr kumimoji="1" lang="en-US" altLang="ja-JP" sz="900" b="1" dirty="0">
              <a:solidFill>
                <a:schemeClr val="bg1"/>
              </a:solidFill>
            </a:endParaRPr>
          </a:p>
        </p:txBody>
      </p:sp>
    </p:spTree>
    <p:extLst>
      <p:ext uri="{BB962C8B-B14F-4D97-AF65-F5344CB8AC3E}">
        <p14:creationId xmlns:p14="http://schemas.microsoft.com/office/powerpoint/2010/main" val="2459002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C65D49A0-194A-4977-BF50-1CCED4721C57}"/>
              </a:ext>
            </a:extLst>
          </p:cNvPr>
          <p:cNvPicPr>
            <a:picLocks noChangeAspect="1"/>
          </p:cNvPicPr>
          <p:nvPr/>
        </p:nvPicPr>
        <p:blipFill>
          <a:blip r:embed="rId2"/>
          <a:stretch>
            <a:fillRect/>
          </a:stretch>
        </p:blipFill>
        <p:spPr>
          <a:xfrm>
            <a:off x="489336" y="1022939"/>
            <a:ext cx="2597743" cy="463575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4272323" cy="307777"/>
          </a:xfrm>
          <a:prstGeom prst="rect">
            <a:avLst/>
          </a:prstGeom>
          <a:noFill/>
        </p:spPr>
        <p:txBody>
          <a:bodyPr wrap="none" rtlCol="0" anchor="t">
            <a:spAutoFit/>
          </a:bodyPr>
          <a:lstStyle/>
          <a:p>
            <a:r>
              <a:rPr kumimoji="1" lang="ja-JP" altLang="en-US" sz="1400" b="1" dirty="0">
                <a:latin typeface="メイリオ"/>
                <a:ea typeface="メイリオ"/>
              </a:rPr>
              <a:t>●</a:t>
            </a:r>
            <a:r>
              <a:rPr lang="ja-JP" altLang="en-US" sz="1400" b="1" dirty="0">
                <a:latin typeface="メイリオ"/>
                <a:ea typeface="メイリオ"/>
              </a:rPr>
              <a:t>クリスタル消費</a:t>
            </a:r>
            <a:r>
              <a:rPr lang="ja-JP" altLang="en-US" sz="1400" b="1" dirty="0">
                <a:ea typeface="メイリオ"/>
              </a:rPr>
              <a:t>確認</a:t>
            </a:r>
            <a:r>
              <a:rPr lang="en-US" altLang="ja-JP" sz="1400" b="1" dirty="0">
                <a:ea typeface="メイリオ"/>
              </a:rPr>
              <a:t>(</a:t>
            </a:r>
            <a:r>
              <a:rPr lang="ja-JP" altLang="en-US" sz="1400" b="1" dirty="0">
                <a:ea typeface="メイリオ"/>
              </a:rPr>
              <a:t>サブスクリプション購入者</a:t>
            </a:r>
            <a:r>
              <a:rPr lang="en-US" altLang="ja-JP" sz="1400" b="1" dirty="0">
                <a:ea typeface="メイリオ"/>
              </a:rPr>
              <a:t>)</a:t>
            </a:r>
            <a:endParaRPr kumimoji="1" lang="en-US" altLang="ja-JP" sz="1400" b="1" dirty="0">
              <a:latin typeface="メイリオ"/>
              <a:ea typeface="メイリオ"/>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812643317"/>
              </p:ext>
            </p:extLst>
          </p:nvPr>
        </p:nvGraphicFramePr>
        <p:xfrm>
          <a:off x="3912577" y="1129723"/>
          <a:ext cx="5112601" cy="2394158"/>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419518">
                  <a:extLst>
                    <a:ext uri="{9D8B030D-6E8A-4147-A177-3AD203B41FA5}">
                      <a16:colId xmlns:a16="http://schemas.microsoft.com/office/drawing/2014/main" val="1271158917"/>
                    </a:ext>
                  </a:extLst>
                </a:gridCol>
                <a:gridCol w="3281603">
                  <a:extLst>
                    <a:ext uri="{9D8B030D-6E8A-4147-A177-3AD203B41FA5}">
                      <a16:colId xmlns:a16="http://schemas.microsoft.com/office/drawing/2014/main" val="3042100415"/>
                    </a:ext>
                  </a:extLst>
                </a:gridCol>
              </a:tblGrid>
              <a:tr h="290863">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ダイアログ</a:t>
                      </a:r>
                    </a:p>
                  </a:txBody>
                  <a:tcPr/>
                </a:tc>
                <a:tc>
                  <a:txBody>
                    <a:bodyPr/>
                    <a:lstStyle/>
                    <a:p>
                      <a:r>
                        <a:rPr kumimoji="1" lang="ja-JP" altLang="en-US" sz="1000" dirty="0">
                          <a:latin typeface="+mn-ea"/>
                          <a:ea typeface="+mn-ea"/>
                        </a:rPr>
                        <a:t>共通のダイアログを表示</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ウィンドウタイトル</a:t>
                      </a:r>
                    </a:p>
                  </a:txBody>
                  <a:tcPr/>
                </a:tc>
                <a:tc>
                  <a:txBody>
                    <a:bodyPr/>
                    <a:lstStyle/>
                    <a:p>
                      <a:r>
                        <a:rPr kumimoji="1" lang="ja-JP" altLang="en-US" sz="1000" dirty="0">
                          <a:latin typeface="+mn-ea"/>
                          <a:ea typeface="+mn-ea"/>
                        </a:rPr>
                        <a:t>左図の通り</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ウィンドウテキスト</a:t>
                      </a:r>
                    </a:p>
                  </a:txBody>
                  <a:tcPr/>
                </a:tc>
                <a:tc>
                  <a:txBody>
                    <a:bodyPr/>
                    <a:lstStyle/>
                    <a:p>
                      <a:r>
                        <a:rPr kumimoji="1" lang="ja-JP" altLang="en-US" sz="1000" dirty="0">
                          <a:latin typeface="+mn-ea"/>
                          <a:ea typeface="+mn-ea"/>
                        </a:rPr>
                        <a:t>左図の通り</a:t>
                      </a:r>
                      <a:r>
                        <a:rPr kumimoji="1" lang="en-US" altLang="ja-JP" sz="1000" dirty="0">
                          <a:latin typeface="+mn-ea"/>
                          <a:ea typeface="+mn-ea"/>
                        </a:rPr>
                        <a:t>※</a:t>
                      </a:r>
                      <a:r>
                        <a:rPr kumimoji="1" lang="ja-JP" altLang="en-US" sz="1000" dirty="0">
                          <a:latin typeface="+mn-ea"/>
                          <a:ea typeface="+mn-ea"/>
                        </a:rPr>
                        <a:t>サブスク購入期間中は文言が変わる</a:t>
                      </a:r>
                      <a:endParaRPr kumimoji="1" lang="en-US" altLang="ja-JP" sz="1000" dirty="0">
                        <a:latin typeface="+mn-ea"/>
                        <a:ea typeface="+mn-ea"/>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必要クリスタル</a:t>
                      </a:r>
                    </a:p>
                  </a:txBody>
                  <a:tcPr/>
                </a:tc>
                <a:tc>
                  <a:txBody>
                    <a:bodyPr/>
                    <a:lstStyle/>
                    <a:p>
                      <a:r>
                        <a:rPr kumimoji="1" lang="ja-JP" altLang="en-US" sz="1000" dirty="0">
                          <a:latin typeface="+mn-ea"/>
                          <a:ea typeface="+mn-ea"/>
                        </a:rPr>
                        <a:t>ブーストに必要なクリスタル数を表示させる</a:t>
                      </a:r>
                      <a:endParaRPr kumimoji="1" lang="en-US" altLang="ja-JP" sz="1000" dirty="0">
                        <a:latin typeface="+mn-ea"/>
                        <a:ea typeface="+mn-ea"/>
                      </a:endParaRPr>
                    </a:p>
                    <a:p>
                      <a:r>
                        <a:rPr kumimoji="1" lang="ja-JP" altLang="en-US" sz="1000" dirty="0">
                          <a:latin typeface="+mn-ea"/>
                          <a:ea typeface="+mn-ea"/>
                        </a:rPr>
                        <a:t>通常の半額にする</a:t>
                      </a:r>
                    </a:p>
                  </a:txBody>
                  <a:tcPr/>
                </a:tc>
                <a:extLst>
                  <a:ext uri="{0D108BD9-81ED-4DB2-BD59-A6C34878D82A}">
                    <a16:rowId xmlns:a16="http://schemas.microsoft.com/office/drawing/2014/main" val="150529161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クリスタル数推移</a:t>
                      </a:r>
                    </a:p>
                  </a:txBody>
                  <a:tcPr/>
                </a:tc>
                <a:tc>
                  <a:txBody>
                    <a:bodyPr/>
                    <a:lstStyle/>
                    <a:p>
                      <a:pPr rtl="0" fontAlgn="base"/>
                      <a:r>
                        <a:rPr kumimoji="1" lang="ja-JP" altLang="ja-JP" sz="1000" b="0" i="0" u="none" strike="noStrike" kern="1200" dirty="0">
                          <a:solidFill>
                            <a:schemeClr val="dk1"/>
                          </a:solidFill>
                          <a:effectLst/>
                          <a:latin typeface="+mn-lt"/>
                          <a:ea typeface="+mn-ea"/>
                          <a:cs typeface="+mn-cs"/>
                        </a:rPr>
                        <a:t>上は現在の所持クリスタル数、購入ボタン。</a:t>
                      </a:r>
                      <a:r>
                        <a:rPr kumimoji="1" lang="en-US" altLang="ja-JP" sz="1000" b="0" i="0" kern="1200" dirty="0">
                          <a:solidFill>
                            <a:schemeClr val="dk1"/>
                          </a:solidFill>
                          <a:effectLst/>
                          <a:latin typeface="+mn-lt"/>
                          <a:ea typeface="+mn-ea"/>
                          <a:cs typeface="+mn-cs"/>
                        </a:rPr>
                        <a:t>​</a:t>
                      </a:r>
                    </a:p>
                    <a:p>
                      <a:pPr rtl="0" fontAlgn="base"/>
                      <a:r>
                        <a:rPr kumimoji="1" lang="ja-JP" altLang="ja-JP" sz="1000" b="0" i="0" u="none" strike="noStrike" kern="1200" dirty="0">
                          <a:solidFill>
                            <a:schemeClr val="dk1"/>
                          </a:solidFill>
                          <a:effectLst/>
                          <a:latin typeface="+mn-lt"/>
                          <a:ea typeface="+mn-ea"/>
                          <a:cs typeface="+mn-cs"/>
                        </a:rPr>
                        <a:t>矢印および、下の行は変動後のクリスタル数を表示。</a:t>
                      </a:r>
                      <a:endParaRPr kumimoji="1" lang="en-US" altLang="ja-JP" sz="1600" b="0" i="0" kern="1200" dirty="0">
                        <a:solidFill>
                          <a:schemeClr val="dk1"/>
                        </a:solidFill>
                        <a:effectLst/>
                        <a:latin typeface="+mn-lt"/>
                        <a:ea typeface="+mn-ea"/>
                        <a:cs typeface="+mn-cs"/>
                      </a:endParaRPr>
                    </a:p>
                  </a:txBody>
                  <a:tcPr/>
                </a:tc>
                <a:extLst>
                  <a:ext uri="{0D108BD9-81ED-4DB2-BD59-A6C34878D82A}">
                    <a16:rowId xmlns:a16="http://schemas.microsoft.com/office/drawing/2014/main" val="3770071958"/>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やめるボタン</a:t>
                      </a:r>
                    </a:p>
                  </a:txBody>
                  <a:tcPr/>
                </a:tc>
                <a:tc>
                  <a:txBody>
                    <a:bodyPr/>
                    <a:lstStyle/>
                    <a:p>
                      <a:r>
                        <a:rPr kumimoji="1" lang="ja-JP" altLang="en-US" sz="1000" dirty="0">
                          <a:latin typeface="+mn-ea"/>
                          <a:ea typeface="+mn-ea"/>
                        </a:rPr>
                        <a:t>タップで</a:t>
                      </a:r>
                      <a:r>
                        <a:rPr lang="ja-JP" altLang="en-US" sz="1000" dirty="0"/>
                        <a:t>お散歩先選択画面</a:t>
                      </a:r>
                      <a:r>
                        <a:rPr kumimoji="1" lang="ja-JP" altLang="en-US" sz="1000" dirty="0">
                          <a:latin typeface="+mn-ea"/>
                          <a:ea typeface="+mn-ea"/>
                        </a:rPr>
                        <a:t>を表示させる</a:t>
                      </a:r>
                    </a:p>
                  </a:txBody>
                  <a:tcPr/>
                </a:tc>
                <a:extLst>
                  <a:ext uri="{0D108BD9-81ED-4DB2-BD59-A6C34878D82A}">
                    <a16:rowId xmlns:a16="http://schemas.microsoft.com/office/drawing/2014/main" val="1204829264"/>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r>
                        <a:rPr kumimoji="1" lang="ja-JP" altLang="en-US" sz="1000" dirty="0">
                          <a:latin typeface="+mn-ea"/>
                          <a:ea typeface="+mn-ea"/>
                        </a:rPr>
                        <a:t>出発ボタン</a:t>
                      </a:r>
                    </a:p>
                  </a:txBody>
                  <a:tcPr/>
                </a:tc>
                <a:tc>
                  <a:txBody>
                    <a:bodyPr/>
                    <a:lstStyle/>
                    <a:p>
                      <a:r>
                        <a:rPr kumimoji="1" lang="ja-JP" altLang="en-US" sz="1000" dirty="0">
                          <a:latin typeface="+mn-ea"/>
                          <a:ea typeface="+mn-ea"/>
                        </a:rPr>
                        <a:t>タップでお散歩に出発させる</a:t>
                      </a:r>
                    </a:p>
                  </a:txBody>
                  <a:tcPr/>
                </a:tc>
                <a:extLst>
                  <a:ext uri="{0D108BD9-81ED-4DB2-BD59-A6C34878D82A}">
                    <a16:rowId xmlns:a16="http://schemas.microsoft.com/office/drawing/2014/main" val="1315404705"/>
                  </a:ext>
                </a:extLst>
              </a:tr>
            </a:tbl>
          </a:graphicData>
        </a:graphic>
      </p:graphicFrame>
      <p:sp>
        <p:nvSpPr>
          <p:cNvPr id="22" name="テキスト ボックス 21">
            <a:extLst>
              <a:ext uri="{FF2B5EF4-FFF2-40B4-BE49-F238E27FC236}">
                <a16:creationId xmlns:a16="http://schemas.microsoft.com/office/drawing/2014/main" id="{3B2F8605-2674-4DA0-B3E5-6895A138517A}"/>
              </a:ext>
            </a:extLst>
          </p:cNvPr>
          <p:cNvSpPr txBox="1"/>
          <p:nvPr/>
        </p:nvSpPr>
        <p:spPr>
          <a:xfrm>
            <a:off x="3175479" y="1857742"/>
            <a:ext cx="325730" cy="261610"/>
          </a:xfrm>
          <a:prstGeom prst="rect">
            <a:avLst/>
          </a:prstGeom>
          <a:noFill/>
        </p:spPr>
        <p:txBody>
          <a:bodyPr wrap="square" rtlCol="0">
            <a:spAutoFit/>
          </a:bodyPr>
          <a:lstStyle/>
          <a:p>
            <a:r>
              <a:rPr kumimoji="1" lang="en-US" altLang="ja-JP" sz="1100" dirty="0">
                <a:latin typeface="+mn-ea"/>
              </a:rPr>
              <a:t>1</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758379" y="1988547"/>
            <a:ext cx="417100"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25BCC9CC-1FAA-416D-AB77-A1F12761013F}"/>
              </a:ext>
            </a:extLst>
          </p:cNvPr>
          <p:cNvSpPr txBox="1"/>
          <p:nvPr/>
        </p:nvSpPr>
        <p:spPr>
          <a:xfrm>
            <a:off x="3175479" y="2800852"/>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25" name="直線コネクタ 24">
            <a:extLst>
              <a:ext uri="{FF2B5EF4-FFF2-40B4-BE49-F238E27FC236}">
                <a16:creationId xmlns:a16="http://schemas.microsoft.com/office/drawing/2014/main" id="{BFE56C85-CE53-4D6A-94AC-D9DBEF69B619}"/>
              </a:ext>
            </a:extLst>
          </p:cNvPr>
          <p:cNvCxnSpPr>
            <a:cxnSpLocks/>
            <a:stCxn id="24" idx="1"/>
          </p:cNvCxnSpPr>
          <p:nvPr/>
        </p:nvCxnSpPr>
        <p:spPr>
          <a:xfrm flipH="1">
            <a:off x="1962151" y="2931657"/>
            <a:ext cx="1213328" cy="4602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75479" y="3563808"/>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493035" y="3694613"/>
            <a:ext cx="68244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6F9A471C-CCC0-493B-B89D-429CD9E767AB}"/>
              </a:ext>
            </a:extLst>
          </p:cNvPr>
          <p:cNvSpPr txBox="1"/>
          <p:nvPr/>
        </p:nvSpPr>
        <p:spPr>
          <a:xfrm>
            <a:off x="3175479" y="2197025"/>
            <a:ext cx="325730" cy="261610"/>
          </a:xfrm>
          <a:prstGeom prst="rect">
            <a:avLst/>
          </a:prstGeom>
          <a:noFill/>
        </p:spPr>
        <p:txBody>
          <a:bodyPr wrap="square" rtlCol="0">
            <a:spAutoFit/>
          </a:bodyPr>
          <a:lstStyle/>
          <a:p>
            <a:r>
              <a:rPr kumimoji="1" lang="en-US" altLang="ja-JP" sz="1100" dirty="0">
                <a:latin typeface="+mn-ea"/>
              </a:rPr>
              <a:t>3</a:t>
            </a:r>
          </a:p>
        </p:txBody>
      </p:sp>
      <p:cxnSp>
        <p:nvCxnSpPr>
          <p:cNvPr id="54" name="直線コネクタ 53">
            <a:extLst>
              <a:ext uri="{FF2B5EF4-FFF2-40B4-BE49-F238E27FC236}">
                <a16:creationId xmlns:a16="http://schemas.microsoft.com/office/drawing/2014/main" id="{818F7F9A-7227-4222-9E85-936DB20BB5C2}"/>
              </a:ext>
            </a:extLst>
          </p:cNvPr>
          <p:cNvCxnSpPr>
            <a:cxnSpLocks/>
            <a:stCxn id="53" idx="1"/>
          </p:cNvCxnSpPr>
          <p:nvPr/>
        </p:nvCxnSpPr>
        <p:spPr>
          <a:xfrm flipH="1">
            <a:off x="2432649" y="2327830"/>
            <a:ext cx="742830" cy="31251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FA4CA363-FB4B-47AD-BB0B-CA4A2F2FFC5C}"/>
              </a:ext>
            </a:extLst>
          </p:cNvPr>
          <p:cNvSpPr txBox="1"/>
          <p:nvPr/>
        </p:nvSpPr>
        <p:spPr>
          <a:xfrm>
            <a:off x="126917" y="1857742"/>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7" name="直線コネクタ 26">
            <a:extLst>
              <a:ext uri="{FF2B5EF4-FFF2-40B4-BE49-F238E27FC236}">
                <a16:creationId xmlns:a16="http://schemas.microsoft.com/office/drawing/2014/main" id="{A1C40040-536F-44F8-B5E2-26F9F8BFF4ED}"/>
              </a:ext>
            </a:extLst>
          </p:cNvPr>
          <p:cNvCxnSpPr>
            <a:cxnSpLocks/>
            <a:stCxn id="26" idx="3"/>
          </p:cNvCxnSpPr>
          <p:nvPr/>
        </p:nvCxnSpPr>
        <p:spPr>
          <a:xfrm>
            <a:off x="452647" y="1988547"/>
            <a:ext cx="890378" cy="15560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1" name="テキスト ボックス 30">
            <a:extLst>
              <a:ext uri="{FF2B5EF4-FFF2-40B4-BE49-F238E27FC236}">
                <a16:creationId xmlns:a16="http://schemas.microsoft.com/office/drawing/2014/main" id="{9A9F0A64-9C7A-4866-AF80-C50B40A3FABD}"/>
              </a:ext>
            </a:extLst>
          </p:cNvPr>
          <p:cNvSpPr txBox="1"/>
          <p:nvPr/>
        </p:nvSpPr>
        <p:spPr>
          <a:xfrm>
            <a:off x="125386" y="4450808"/>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32" name="直線コネクタ 31">
            <a:extLst>
              <a:ext uri="{FF2B5EF4-FFF2-40B4-BE49-F238E27FC236}">
                <a16:creationId xmlns:a16="http://schemas.microsoft.com/office/drawing/2014/main" id="{665702F4-2CBD-4C6C-8FA8-9401B1AD859F}"/>
              </a:ext>
            </a:extLst>
          </p:cNvPr>
          <p:cNvCxnSpPr>
            <a:cxnSpLocks/>
            <a:stCxn id="31" idx="3"/>
          </p:cNvCxnSpPr>
          <p:nvPr/>
        </p:nvCxnSpPr>
        <p:spPr>
          <a:xfrm>
            <a:off x="451116" y="4581613"/>
            <a:ext cx="444234" cy="20792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51E7F2AF-59DD-41B7-AB1E-9D8CEB6D4759}"/>
              </a:ext>
            </a:extLst>
          </p:cNvPr>
          <p:cNvSpPr txBox="1"/>
          <p:nvPr/>
        </p:nvSpPr>
        <p:spPr>
          <a:xfrm>
            <a:off x="3175479" y="4420805"/>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52589CB1-02DB-4F15-BAD2-A0D721B6121F}"/>
              </a:ext>
            </a:extLst>
          </p:cNvPr>
          <p:cNvCxnSpPr>
            <a:cxnSpLocks/>
            <a:stCxn id="33" idx="1"/>
          </p:cNvCxnSpPr>
          <p:nvPr/>
        </p:nvCxnSpPr>
        <p:spPr>
          <a:xfrm flipH="1">
            <a:off x="2590800" y="4551610"/>
            <a:ext cx="584679" cy="25008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575079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CDE890-7973-49A0-B336-ADD072F305E7}">
  <ds:schemaRefs>
    <ds:schemaRef ds:uri="0296febf-2773-4faf-ae76-6dee2362d0db"/>
    <ds:schemaRef ds:uri="http://purl.org/dc/elements/1.1/"/>
    <ds:schemaRef ds:uri="http://schemas.microsoft.com/office/2006/metadata/properties"/>
    <ds:schemaRef ds:uri="http://purl.org/dc/terms/"/>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D576543-9A6B-4573-8954-BCCB694478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AED4352-CEE9-4993-B785-2847CD86D73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13028</TotalTime>
  <Words>1932</Words>
  <Application>Microsoft Office PowerPoint</Application>
  <PresentationFormat>画面に合わせる (4:3)</PresentationFormat>
  <Paragraphs>624</Paragraphs>
  <Slides>15</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15</vt:i4>
      </vt:variant>
    </vt:vector>
  </HeadingPairs>
  <TitlesOfParts>
    <vt:vector size="22" baseType="lpstr">
      <vt:lpstr>游ゴシック</vt:lpstr>
      <vt:lpstr>メイリオ</vt:lpstr>
      <vt:lpstr>Century Gothic</vt:lpstr>
      <vt:lpstr>Bahnschrift Condensed</vt:lpstr>
      <vt:lpstr>Arial</vt:lpstr>
      <vt:lpstr>PMingLiU</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 </cp:lastModifiedBy>
  <cp:revision>289</cp:revision>
  <dcterms:created xsi:type="dcterms:W3CDTF">2019-06-27T02:30:15Z</dcterms:created>
  <dcterms:modified xsi:type="dcterms:W3CDTF">2020-01-22T14:29:27Z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